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sldIdLst>
    <p:sldId id="682" r:id="rId2"/>
    <p:sldId id="683" r:id="rId3"/>
    <p:sldId id="684" r:id="rId4"/>
    <p:sldId id="686" r:id="rId5"/>
    <p:sldId id="687" r:id="rId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86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6" autoAdjust="0"/>
    <p:restoredTop sz="89824" autoAdjust="0"/>
  </p:normalViewPr>
  <p:slideViewPr>
    <p:cSldViewPr snapToGrid="0" showGuides="1">
      <p:cViewPr>
        <p:scale>
          <a:sx n="66" d="100"/>
          <a:sy n="66" d="100"/>
        </p:scale>
        <p:origin x="1123" y="1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3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283D3-0444-4F8B-8F93-EE803765DFED}" type="datetimeFigureOut">
              <a:rPr lang="pt-PT" smtClean="0"/>
              <a:t>07/06/2023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24972-FB80-4243-A0B4-786C2267CF1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8571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E3153-6663-4C80-9489-E5F2A7BEA0E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8566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4972-FB80-4243-A0B4-786C2267CF18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97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BF37633-4578-42B4-A4D3-1C7B83BD62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r="1514"/>
          <a:stretch/>
        </p:blipFill>
        <p:spPr>
          <a:xfrm>
            <a:off x="-15240" y="0"/>
            <a:ext cx="12207240" cy="6858001"/>
          </a:xfrm>
          <a:prstGeom prst="rect">
            <a:avLst/>
          </a:prstGeom>
        </p:spPr>
      </p:pic>
      <p:pic>
        <p:nvPicPr>
          <p:cNvPr id="8" name="Picture 2" descr="https://lh3.googleusercontent.com/-YB39aXGenC4/VpTo9cKgY6I/AAAAAAAAAqw/vyfzU2K-axc/w1422-h1422/IPCA%2BLogo_rgb_v1.png">
            <a:extLst>
              <a:ext uri="{FF2B5EF4-FFF2-40B4-BE49-F238E27FC236}">
                <a16:creationId xmlns:a16="http://schemas.microsoft.com/office/drawing/2014/main" id="{40A3F512-E3F1-419D-8EB2-0CFFDF145F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541910"/>
            <a:ext cx="1685598" cy="1685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ack Home">
            <a:extLst>
              <a:ext uri="{FF2B5EF4-FFF2-40B4-BE49-F238E27FC236}">
                <a16:creationId xmlns:a16="http://schemas.microsoft.com/office/drawing/2014/main" id="{25880104-3047-46D3-BBCA-F3BE798B73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767" y="63916"/>
            <a:ext cx="7211833" cy="2884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rcador de Posição de Conteúdo 5">
            <a:extLst>
              <a:ext uri="{FF2B5EF4-FFF2-40B4-BE49-F238E27FC236}">
                <a16:creationId xmlns:a16="http://schemas.microsoft.com/office/drawing/2014/main" id="{1744A1F5-5C56-4CD3-9E8D-8DBAB1AF4AD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98" y="5710573"/>
            <a:ext cx="1834318" cy="1296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711742-B55C-4A2D-9715-038DE8420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6049"/>
            <a:ext cx="9144000" cy="1757363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B9259B-B21E-4F65-BF94-D1BE653FC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2325"/>
            <a:ext cx="9144000" cy="139699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dirty="0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5EB0D8C-503D-41BA-BA5F-6EF704C467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72500" y="6356350"/>
            <a:ext cx="3619500" cy="365125"/>
          </a:xfrm>
        </p:spPr>
        <p:txBody>
          <a:bodyPr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00E6BB8-FE55-4227-92EE-D3DFBF2C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José Henrique Brito | 2Ai - EST - IPCA, PT | DL4CV @ BAIT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550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11">
            <a:extLst>
              <a:ext uri="{FF2B5EF4-FFF2-40B4-BE49-F238E27FC236}">
                <a16:creationId xmlns:a16="http://schemas.microsoft.com/office/drawing/2014/main" id="{A565C2D4-DDD1-4CA0-8837-7E6756AC096D}"/>
              </a:ext>
            </a:extLst>
          </p:cNvPr>
          <p:cNvSpPr/>
          <p:nvPr userDrawn="1"/>
        </p:nvSpPr>
        <p:spPr>
          <a:xfrm>
            <a:off x="-15239" y="-14016"/>
            <a:ext cx="12197120" cy="6872015"/>
          </a:xfrm>
          <a:custGeom>
            <a:avLst/>
            <a:gdLst>
              <a:gd name="connsiteX0" fmla="*/ 0 w 8901775"/>
              <a:gd name="connsiteY0" fmla="*/ 6897362 h 6897362"/>
              <a:gd name="connsiteX1" fmla="*/ 5183619 w 8901775"/>
              <a:gd name="connsiteY1" fmla="*/ 0 h 6897362"/>
              <a:gd name="connsiteX2" fmla="*/ 8877553 w 8901775"/>
              <a:gd name="connsiteY2" fmla="*/ 24223 h 6897362"/>
              <a:gd name="connsiteX3" fmla="*/ 8901775 w 8901775"/>
              <a:gd name="connsiteY3" fmla="*/ 6897362 h 6897362"/>
              <a:gd name="connsiteX4" fmla="*/ 0 w 8901775"/>
              <a:gd name="connsiteY4" fmla="*/ 6897362 h 6897362"/>
              <a:gd name="connsiteX0" fmla="*/ 0 w 8901775"/>
              <a:gd name="connsiteY0" fmla="*/ 6897362 h 6897362"/>
              <a:gd name="connsiteX1" fmla="*/ 2798222 w 8901775"/>
              <a:gd name="connsiteY1" fmla="*/ 0 h 6897362"/>
              <a:gd name="connsiteX2" fmla="*/ 8877553 w 8901775"/>
              <a:gd name="connsiteY2" fmla="*/ 24223 h 6897362"/>
              <a:gd name="connsiteX3" fmla="*/ 8901775 w 8901775"/>
              <a:gd name="connsiteY3" fmla="*/ 6897362 h 6897362"/>
              <a:gd name="connsiteX4" fmla="*/ 0 w 8901775"/>
              <a:gd name="connsiteY4" fmla="*/ 6897362 h 6897362"/>
              <a:gd name="connsiteX0" fmla="*/ 0 w 8901775"/>
              <a:gd name="connsiteY0" fmla="*/ 6901878 h 6901878"/>
              <a:gd name="connsiteX1" fmla="*/ 2798222 w 8901775"/>
              <a:gd name="connsiteY1" fmla="*/ 4516 h 6901878"/>
              <a:gd name="connsiteX2" fmla="*/ 8898416 w 8901775"/>
              <a:gd name="connsiteY2" fmla="*/ 0 h 6901878"/>
              <a:gd name="connsiteX3" fmla="*/ 8901775 w 8901775"/>
              <a:gd name="connsiteY3" fmla="*/ 6901878 h 6901878"/>
              <a:gd name="connsiteX4" fmla="*/ 0 w 8901775"/>
              <a:gd name="connsiteY4" fmla="*/ 6901878 h 6901878"/>
              <a:gd name="connsiteX0" fmla="*/ 0 w 8901775"/>
              <a:gd name="connsiteY0" fmla="*/ 6901878 h 6901878"/>
              <a:gd name="connsiteX1" fmla="*/ 2798222 w 8901775"/>
              <a:gd name="connsiteY1" fmla="*/ 4516 h 6901878"/>
              <a:gd name="connsiteX2" fmla="*/ 915213 w 8901775"/>
              <a:gd name="connsiteY2" fmla="*/ 4593178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2798222 w 8901775"/>
              <a:gd name="connsiteY1" fmla="*/ 4516 h 6901878"/>
              <a:gd name="connsiteX2" fmla="*/ 3224111 w 8901775"/>
              <a:gd name="connsiteY2" fmla="*/ 1019962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1498944 h 6901878"/>
              <a:gd name="connsiteX2" fmla="*/ 3224111 w 8901775"/>
              <a:gd name="connsiteY2" fmla="*/ 1019962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1498944 h 6901878"/>
              <a:gd name="connsiteX2" fmla="*/ 2925067 w 8901775"/>
              <a:gd name="connsiteY2" fmla="*/ 14096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1498944 h 6901878"/>
              <a:gd name="connsiteX2" fmla="*/ 2966794 w 8901775"/>
              <a:gd name="connsiteY2" fmla="*/ 4517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2351535 h 6901878"/>
              <a:gd name="connsiteX2" fmla="*/ 2966794 w 8901775"/>
              <a:gd name="connsiteY2" fmla="*/ 4517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2993373 h 6901878"/>
              <a:gd name="connsiteX2" fmla="*/ 2966794 w 8901775"/>
              <a:gd name="connsiteY2" fmla="*/ 4517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6941 h 6906941"/>
              <a:gd name="connsiteX1" fmla="*/ 9463 w 8901775"/>
              <a:gd name="connsiteY1" fmla="*/ 2998436 h 6906941"/>
              <a:gd name="connsiteX2" fmla="*/ 2973748 w 8901775"/>
              <a:gd name="connsiteY2" fmla="*/ 0 h 6906941"/>
              <a:gd name="connsiteX3" fmla="*/ 8898416 w 8901775"/>
              <a:gd name="connsiteY3" fmla="*/ 5063 h 6906941"/>
              <a:gd name="connsiteX4" fmla="*/ 8901775 w 8901775"/>
              <a:gd name="connsiteY4" fmla="*/ 6906941 h 6906941"/>
              <a:gd name="connsiteX5" fmla="*/ 0 w 8901775"/>
              <a:gd name="connsiteY5" fmla="*/ 6906941 h 6906941"/>
              <a:gd name="connsiteX0" fmla="*/ 0 w 8974927"/>
              <a:gd name="connsiteY0" fmla="*/ 6906941 h 6906941"/>
              <a:gd name="connsiteX1" fmla="*/ 9463 w 8974927"/>
              <a:gd name="connsiteY1" fmla="*/ 2998436 h 6906941"/>
              <a:gd name="connsiteX2" fmla="*/ 2973748 w 8974927"/>
              <a:gd name="connsiteY2" fmla="*/ 0 h 6906941"/>
              <a:gd name="connsiteX3" fmla="*/ 8974915 w 8974927"/>
              <a:gd name="connsiteY3" fmla="*/ 302033 h 6906941"/>
              <a:gd name="connsiteX4" fmla="*/ 8901775 w 8974927"/>
              <a:gd name="connsiteY4" fmla="*/ 6906941 h 6906941"/>
              <a:gd name="connsiteX5" fmla="*/ 0 w 8974927"/>
              <a:gd name="connsiteY5" fmla="*/ 6906941 h 6906941"/>
              <a:gd name="connsiteX0" fmla="*/ 0 w 8905513"/>
              <a:gd name="connsiteY0" fmla="*/ 6911458 h 6911458"/>
              <a:gd name="connsiteX1" fmla="*/ 9463 w 8905513"/>
              <a:gd name="connsiteY1" fmla="*/ 3002953 h 6911458"/>
              <a:gd name="connsiteX2" fmla="*/ 2973748 w 8905513"/>
              <a:gd name="connsiteY2" fmla="*/ 4517 h 6911458"/>
              <a:gd name="connsiteX3" fmla="*/ 8905370 w 8905513"/>
              <a:gd name="connsiteY3" fmla="*/ 0 h 6911458"/>
              <a:gd name="connsiteX4" fmla="*/ 8901775 w 8905513"/>
              <a:gd name="connsiteY4" fmla="*/ 6911458 h 6911458"/>
              <a:gd name="connsiteX5" fmla="*/ 0 w 8905513"/>
              <a:gd name="connsiteY5" fmla="*/ 6911458 h 6911458"/>
              <a:gd name="connsiteX0" fmla="*/ 0 w 8905513"/>
              <a:gd name="connsiteY0" fmla="*/ 6911458 h 6911458"/>
              <a:gd name="connsiteX1" fmla="*/ 2509 w 8905513"/>
              <a:gd name="connsiteY1" fmla="*/ 2332377 h 6911458"/>
              <a:gd name="connsiteX2" fmla="*/ 2973748 w 8905513"/>
              <a:gd name="connsiteY2" fmla="*/ 4517 h 6911458"/>
              <a:gd name="connsiteX3" fmla="*/ 8905370 w 8905513"/>
              <a:gd name="connsiteY3" fmla="*/ 0 h 6911458"/>
              <a:gd name="connsiteX4" fmla="*/ 8901775 w 8905513"/>
              <a:gd name="connsiteY4" fmla="*/ 6911458 h 6911458"/>
              <a:gd name="connsiteX5" fmla="*/ 0 w 8905513"/>
              <a:gd name="connsiteY5" fmla="*/ 6911458 h 6911458"/>
              <a:gd name="connsiteX0" fmla="*/ 0 w 8905513"/>
              <a:gd name="connsiteY0" fmla="*/ 6911458 h 6911458"/>
              <a:gd name="connsiteX1" fmla="*/ 2509 w 8905513"/>
              <a:gd name="connsiteY1" fmla="*/ 2332377 h 6911458"/>
              <a:gd name="connsiteX2" fmla="*/ 2785977 w 8905513"/>
              <a:gd name="connsiteY2" fmla="*/ 23676 h 6911458"/>
              <a:gd name="connsiteX3" fmla="*/ 8905370 w 8905513"/>
              <a:gd name="connsiteY3" fmla="*/ 0 h 6911458"/>
              <a:gd name="connsiteX4" fmla="*/ 8901775 w 8905513"/>
              <a:gd name="connsiteY4" fmla="*/ 6911458 h 6911458"/>
              <a:gd name="connsiteX5" fmla="*/ 0 w 8905513"/>
              <a:gd name="connsiteY5" fmla="*/ 6911458 h 691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05513" h="6911458">
                <a:moveTo>
                  <a:pt x="0" y="6911458"/>
                </a:moveTo>
                <a:cubicBezTo>
                  <a:pt x="3154" y="5110480"/>
                  <a:pt x="-645" y="4133355"/>
                  <a:pt x="2509" y="2332377"/>
                </a:cubicBezTo>
                <a:lnTo>
                  <a:pt x="2785977" y="23676"/>
                </a:lnTo>
                <a:lnTo>
                  <a:pt x="8905370" y="0"/>
                </a:lnTo>
                <a:cubicBezTo>
                  <a:pt x="8906490" y="2300626"/>
                  <a:pt x="8900655" y="4610832"/>
                  <a:pt x="8901775" y="6911458"/>
                </a:cubicBezTo>
                <a:lnTo>
                  <a:pt x="0" y="6911458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1A934C-5FF0-49DB-9A7E-7B03F215BB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8520" y="365125"/>
            <a:ext cx="7545281" cy="1325563"/>
          </a:xfrm>
        </p:spPr>
        <p:txBody>
          <a:bodyPr/>
          <a:lstStyle/>
          <a:p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título</a:t>
            </a:r>
            <a:r>
              <a:rPr lang="en-US" noProof="0" dirty="0"/>
              <a:t> do </a:t>
            </a:r>
            <a:r>
              <a:rPr lang="en-US" noProof="0" dirty="0" err="1"/>
              <a:t>Modelo</a:t>
            </a:r>
            <a:r>
              <a:rPr lang="en-US" noProof="0" dirty="0"/>
              <a:t>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EFE498F-C8E8-4ABE-8BEE-00129CA3665E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4"/>
            <a:ext cx="10515600" cy="4394201"/>
          </a:xfrm>
        </p:spPr>
        <p:txBody>
          <a:bodyPr vert="eaVert"/>
          <a:lstStyle/>
          <a:p>
            <a:pPr lvl="0"/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do </a:t>
            </a:r>
            <a:r>
              <a:rPr lang="en-US" noProof="0" dirty="0" err="1"/>
              <a:t>Modelo</a:t>
            </a:r>
            <a:r>
              <a:rPr lang="en-US" noProof="0" dirty="0"/>
              <a:t> Global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2"/>
            <a:r>
              <a:rPr lang="en-US" noProof="0" dirty="0" err="1"/>
              <a:t>Terceiro</a:t>
            </a:r>
            <a:r>
              <a:rPr lang="en-US" noProof="0" dirty="0"/>
              <a:t>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nível</a:t>
            </a:r>
            <a:endParaRPr lang="en-US" noProof="0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EF8933-AA75-4486-9FBE-31D84951F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pt-PT"/>
              <a:t>José Henrique Brito | 2Ai - EST - IPCA, PT | DL4CV @ BAIT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442A76F-628A-4499-BFA8-50C696D0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1EA6D-2898-4AD0-A4B2-CA1F11AE31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848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11">
            <a:extLst>
              <a:ext uri="{FF2B5EF4-FFF2-40B4-BE49-F238E27FC236}">
                <a16:creationId xmlns:a16="http://schemas.microsoft.com/office/drawing/2014/main" id="{F013F70E-23B8-4810-90DF-69DE9D9C4981}"/>
              </a:ext>
            </a:extLst>
          </p:cNvPr>
          <p:cNvSpPr/>
          <p:nvPr userDrawn="1"/>
        </p:nvSpPr>
        <p:spPr>
          <a:xfrm>
            <a:off x="-15239" y="-14016"/>
            <a:ext cx="12197120" cy="6872015"/>
          </a:xfrm>
          <a:custGeom>
            <a:avLst/>
            <a:gdLst>
              <a:gd name="connsiteX0" fmla="*/ 0 w 8901775"/>
              <a:gd name="connsiteY0" fmla="*/ 6897362 h 6897362"/>
              <a:gd name="connsiteX1" fmla="*/ 5183619 w 8901775"/>
              <a:gd name="connsiteY1" fmla="*/ 0 h 6897362"/>
              <a:gd name="connsiteX2" fmla="*/ 8877553 w 8901775"/>
              <a:gd name="connsiteY2" fmla="*/ 24223 h 6897362"/>
              <a:gd name="connsiteX3" fmla="*/ 8901775 w 8901775"/>
              <a:gd name="connsiteY3" fmla="*/ 6897362 h 6897362"/>
              <a:gd name="connsiteX4" fmla="*/ 0 w 8901775"/>
              <a:gd name="connsiteY4" fmla="*/ 6897362 h 6897362"/>
              <a:gd name="connsiteX0" fmla="*/ 0 w 8901775"/>
              <a:gd name="connsiteY0" fmla="*/ 6897362 h 6897362"/>
              <a:gd name="connsiteX1" fmla="*/ 2798222 w 8901775"/>
              <a:gd name="connsiteY1" fmla="*/ 0 h 6897362"/>
              <a:gd name="connsiteX2" fmla="*/ 8877553 w 8901775"/>
              <a:gd name="connsiteY2" fmla="*/ 24223 h 6897362"/>
              <a:gd name="connsiteX3" fmla="*/ 8901775 w 8901775"/>
              <a:gd name="connsiteY3" fmla="*/ 6897362 h 6897362"/>
              <a:gd name="connsiteX4" fmla="*/ 0 w 8901775"/>
              <a:gd name="connsiteY4" fmla="*/ 6897362 h 6897362"/>
              <a:gd name="connsiteX0" fmla="*/ 0 w 8901775"/>
              <a:gd name="connsiteY0" fmla="*/ 6901878 h 6901878"/>
              <a:gd name="connsiteX1" fmla="*/ 2798222 w 8901775"/>
              <a:gd name="connsiteY1" fmla="*/ 4516 h 6901878"/>
              <a:gd name="connsiteX2" fmla="*/ 8898416 w 8901775"/>
              <a:gd name="connsiteY2" fmla="*/ 0 h 6901878"/>
              <a:gd name="connsiteX3" fmla="*/ 8901775 w 8901775"/>
              <a:gd name="connsiteY3" fmla="*/ 6901878 h 6901878"/>
              <a:gd name="connsiteX4" fmla="*/ 0 w 8901775"/>
              <a:gd name="connsiteY4" fmla="*/ 6901878 h 6901878"/>
              <a:gd name="connsiteX0" fmla="*/ 0 w 8901775"/>
              <a:gd name="connsiteY0" fmla="*/ 6901878 h 6901878"/>
              <a:gd name="connsiteX1" fmla="*/ 2798222 w 8901775"/>
              <a:gd name="connsiteY1" fmla="*/ 4516 h 6901878"/>
              <a:gd name="connsiteX2" fmla="*/ 915213 w 8901775"/>
              <a:gd name="connsiteY2" fmla="*/ 4593178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2798222 w 8901775"/>
              <a:gd name="connsiteY1" fmla="*/ 4516 h 6901878"/>
              <a:gd name="connsiteX2" fmla="*/ 3224111 w 8901775"/>
              <a:gd name="connsiteY2" fmla="*/ 1019962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1498944 h 6901878"/>
              <a:gd name="connsiteX2" fmla="*/ 3224111 w 8901775"/>
              <a:gd name="connsiteY2" fmla="*/ 1019962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1498944 h 6901878"/>
              <a:gd name="connsiteX2" fmla="*/ 2925067 w 8901775"/>
              <a:gd name="connsiteY2" fmla="*/ 14096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1498944 h 6901878"/>
              <a:gd name="connsiteX2" fmla="*/ 2966794 w 8901775"/>
              <a:gd name="connsiteY2" fmla="*/ 4517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2351535 h 6901878"/>
              <a:gd name="connsiteX2" fmla="*/ 2966794 w 8901775"/>
              <a:gd name="connsiteY2" fmla="*/ 4517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2993373 h 6901878"/>
              <a:gd name="connsiteX2" fmla="*/ 2966794 w 8901775"/>
              <a:gd name="connsiteY2" fmla="*/ 4517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6941 h 6906941"/>
              <a:gd name="connsiteX1" fmla="*/ 9463 w 8901775"/>
              <a:gd name="connsiteY1" fmla="*/ 2998436 h 6906941"/>
              <a:gd name="connsiteX2" fmla="*/ 2973748 w 8901775"/>
              <a:gd name="connsiteY2" fmla="*/ 0 h 6906941"/>
              <a:gd name="connsiteX3" fmla="*/ 8898416 w 8901775"/>
              <a:gd name="connsiteY3" fmla="*/ 5063 h 6906941"/>
              <a:gd name="connsiteX4" fmla="*/ 8901775 w 8901775"/>
              <a:gd name="connsiteY4" fmla="*/ 6906941 h 6906941"/>
              <a:gd name="connsiteX5" fmla="*/ 0 w 8901775"/>
              <a:gd name="connsiteY5" fmla="*/ 6906941 h 6906941"/>
              <a:gd name="connsiteX0" fmla="*/ 0 w 8974927"/>
              <a:gd name="connsiteY0" fmla="*/ 6906941 h 6906941"/>
              <a:gd name="connsiteX1" fmla="*/ 9463 w 8974927"/>
              <a:gd name="connsiteY1" fmla="*/ 2998436 h 6906941"/>
              <a:gd name="connsiteX2" fmla="*/ 2973748 w 8974927"/>
              <a:gd name="connsiteY2" fmla="*/ 0 h 6906941"/>
              <a:gd name="connsiteX3" fmla="*/ 8974915 w 8974927"/>
              <a:gd name="connsiteY3" fmla="*/ 302033 h 6906941"/>
              <a:gd name="connsiteX4" fmla="*/ 8901775 w 8974927"/>
              <a:gd name="connsiteY4" fmla="*/ 6906941 h 6906941"/>
              <a:gd name="connsiteX5" fmla="*/ 0 w 8974927"/>
              <a:gd name="connsiteY5" fmla="*/ 6906941 h 6906941"/>
              <a:gd name="connsiteX0" fmla="*/ 0 w 8905513"/>
              <a:gd name="connsiteY0" fmla="*/ 6911458 h 6911458"/>
              <a:gd name="connsiteX1" fmla="*/ 9463 w 8905513"/>
              <a:gd name="connsiteY1" fmla="*/ 3002953 h 6911458"/>
              <a:gd name="connsiteX2" fmla="*/ 2973748 w 8905513"/>
              <a:gd name="connsiteY2" fmla="*/ 4517 h 6911458"/>
              <a:gd name="connsiteX3" fmla="*/ 8905370 w 8905513"/>
              <a:gd name="connsiteY3" fmla="*/ 0 h 6911458"/>
              <a:gd name="connsiteX4" fmla="*/ 8901775 w 8905513"/>
              <a:gd name="connsiteY4" fmla="*/ 6911458 h 6911458"/>
              <a:gd name="connsiteX5" fmla="*/ 0 w 8905513"/>
              <a:gd name="connsiteY5" fmla="*/ 6911458 h 6911458"/>
              <a:gd name="connsiteX0" fmla="*/ 0 w 8905513"/>
              <a:gd name="connsiteY0" fmla="*/ 6911458 h 6911458"/>
              <a:gd name="connsiteX1" fmla="*/ 2509 w 8905513"/>
              <a:gd name="connsiteY1" fmla="*/ 2332377 h 6911458"/>
              <a:gd name="connsiteX2" fmla="*/ 2973748 w 8905513"/>
              <a:gd name="connsiteY2" fmla="*/ 4517 h 6911458"/>
              <a:gd name="connsiteX3" fmla="*/ 8905370 w 8905513"/>
              <a:gd name="connsiteY3" fmla="*/ 0 h 6911458"/>
              <a:gd name="connsiteX4" fmla="*/ 8901775 w 8905513"/>
              <a:gd name="connsiteY4" fmla="*/ 6911458 h 6911458"/>
              <a:gd name="connsiteX5" fmla="*/ 0 w 8905513"/>
              <a:gd name="connsiteY5" fmla="*/ 6911458 h 6911458"/>
              <a:gd name="connsiteX0" fmla="*/ 0 w 8905513"/>
              <a:gd name="connsiteY0" fmla="*/ 6911458 h 6911458"/>
              <a:gd name="connsiteX1" fmla="*/ 2509 w 8905513"/>
              <a:gd name="connsiteY1" fmla="*/ 2332377 h 6911458"/>
              <a:gd name="connsiteX2" fmla="*/ 2785977 w 8905513"/>
              <a:gd name="connsiteY2" fmla="*/ 23676 h 6911458"/>
              <a:gd name="connsiteX3" fmla="*/ 8905370 w 8905513"/>
              <a:gd name="connsiteY3" fmla="*/ 0 h 6911458"/>
              <a:gd name="connsiteX4" fmla="*/ 8901775 w 8905513"/>
              <a:gd name="connsiteY4" fmla="*/ 6911458 h 6911458"/>
              <a:gd name="connsiteX5" fmla="*/ 0 w 8905513"/>
              <a:gd name="connsiteY5" fmla="*/ 6911458 h 691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05513" h="6911458">
                <a:moveTo>
                  <a:pt x="0" y="6911458"/>
                </a:moveTo>
                <a:cubicBezTo>
                  <a:pt x="3154" y="5110480"/>
                  <a:pt x="-645" y="4133355"/>
                  <a:pt x="2509" y="2332377"/>
                </a:cubicBezTo>
                <a:lnTo>
                  <a:pt x="2785977" y="23676"/>
                </a:lnTo>
                <a:lnTo>
                  <a:pt x="8905370" y="0"/>
                </a:lnTo>
                <a:cubicBezTo>
                  <a:pt x="8906490" y="2300626"/>
                  <a:pt x="8900655" y="4610832"/>
                  <a:pt x="8901775" y="6911458"/>
                </a:cubicBezTo>
                <a:lnTo>
                  <a:pt x="0" y="6911458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FAF971D-5468-491B-97A1-0DD8EE1E04B9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noProof="0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C57C11B-256A-4407-B347-74517484979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noProof="0"/>
              <a:t>Editar os estilos de texto do Modelo Global</a:t>
            </a:r>
          </a:p>
          <a:p>
            <a:pPr lvl="1"/>
            <a:r>
              <a:rPr lang="en-US" noProof="0"/>
              <a:t>Segundo nível</a:t>
            </a:r>
          </a:p>
          <a:p>
            <a:pPr lvl="2"/>
            <a:r>
              <a:rPr lang="en-US" noProof="0"/>
              <a:t>Terceiro nível</a:t>
            </a:r>
          </a:p>
          <a:p>
            <a:pPr lvl="3"/>
            <a:r>
              <a:rPr lang="en-US" noProof="0"/>
              <a:t>Quarto nível</a:t>
            </a:r>
          </a:p>
          <a:p>
            <a:pPr lvl="4"/>
            <a:r>
              <a:rPr lang="en-US" noProof="0"/>
              <a:t>Quinto nível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DFE4092-C1F8-47EF-9C30-A9132FACF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pt-PT"/>
              <a:t>José Henrique Brito | 2Ai - EST - IPCA, PT | DL4CV @ BAIT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76A9924-2391-4881-A424-AA0264EA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1EA6D-2898-4AD0-A4B2-CA1F11AE31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5581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3852909" y="274637"/>
            <a:ext cx="772949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lang="en-US" noProof="0"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05092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01DF55B8-5704-4297-9956-F19F3B702F19}"/>
              </a:ext>
            </a:extLst>
          </p:cNvPr>
          <p:cNvSpPr/>
          <p:nvPr userDrawn="1"/>
        </p:nvSpPr>
        <p:spPr>
          <a:xfrm>
            <a:off x="-15239" y="-14016"/>
            <a:ext cx="12197120" cy="6872015"/>
          </a:xfrm>
          <a:custGeom>
            <a:avLst/>
            <a:gdLst>
              <a:gd name="connsiteX0" fmla="*/ 0 w 8901775"/>
              <a:gd name="connsiteY0" fmla="*/ 6897362 h 6897362"/>
              <a:gd name="connsiteX1" fmla="*/ 5183619 w 8901775"/>
              <a:gd name="connsiteY1" fmla="*/ 0 h 6897362"/>
              <a:gd name="connsiteX2" fmla="*/ 8877553 w 8901775"/>
              <a:gd name="connsiteY2" fmla="*/ 24223 h 6897362"/>
              <a:gd name="connsiteX3" fmla="*/ 8901775 w 8901775"/>
              <a:gd name="connsiteY3" fmla="*/ 6897362 h 6897362"/>
              <a:gd name="connsiteX4" fmla="*/ 0 w 8901775"/>
              <a:gd name="connsiteY4" fmla="*/ 6897362 h 6897362"/>
              <a:gd name="connsiteX0" fmla="*/ 0 w 8901775"/>
              <a:gd name="connsiteY0" fmla="*/ 6897362 h 6897362"/>
              <a:gd name="connsiteX1" fmla="*/ 2798222 w 8901775"/>
              <a:gd name="connsiteY1" fmla="*/ 0 h 6897362"/>
              <a:gd name="connsiteX2" fmla="*/ 8877553 w 8901775"/>
              <a:gd name="connsiteY2" fmla="*/ 24223 h 6897362"/>
              <a:gd name="connsiteX3" fmla="*/ 8901775 w 8901775"/>
              <a:gd name="connsiteY3" fmla="*/ 6897362 h 6897362"/>
              <a:gd name="connsiteX4" fmla="*/ 0 w 8901775"/>
              <a:gd name="connsiteY4" fmla="*/ 6897362 h 6897362"/>
              <a:gd name="connsiteX0" fmla="*/ 0 w 8901775"/>
              <a:gd name="connsiteY0" fmla="*/ 6901878 h 6901878"/>
              <a:gd name="connsiteX1" fmla="*/ 2798222 w 8901775"/>
              <a:gd name="connsiteY1" fmla="*/ 4516 h 6901878"/>
              <a:gd name="connsiteX2" fmla="*/ 8898416 w 8901775"/>
              <a:gd name="connsiteY2" fmla="*/ 0 h 6901878"/>
              <a:gd name="connsiteX3" fmla="*/ 8901775 w 8901775"/>
              <a:gd name="connsiteY3" fmla="*/ 6901878 h 6901878"/>
              <a:gd name="connsiteX4" fmla="*/ 0 w 8901775"/>
              <a:gd name="connsiteY4" fmla="*/ 6901878 h 6901878"/>
              <a:gd name="connsiteX0" fmla="*/ 0 w 8901775"/>
              <a:gd name="connsiteY0" fmla="*/ 6901878 h 6901878"/>
              <a:gd name="connsiteX1" fmla="*/ 2798222 w 8901775"/>
              <a:gd name="connsiteY1" fmla="*/ 4516 h 6901878"/>
              <a:gd name="connsiteX2" fmla="*/ 915213 w 8901775"/>
              <a:gd name="connsiteY2" fmla="*/ 4593178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2798222 w 8901775"/>
              <a:gd name="connsiteY1" fmla="*/ 4516 h 6901878"/>
              <a:gd name="connsiteX2" fmla="*/ 3224111 w 8901775"/>
              <a:gd name="connsiteY2" fmla="*/ 1019962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1498944 h 6901878"/>
              <a:gd name="connsiteX2" fmla="*/ 3224111 w 8901775"/>
              <a:gd name="connsiteY2" fmla="*/ 1019962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1498944 h 6901878"/>
              <a:gd name="connsiteX2" fmla="*/ 2925067 w 8901775"/>
              <a:gd name="connsiteY2" fmla="*/ 14096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1498944 h 6901878"/>
              <a:gd name="connsiteX2" fmla="*/ 2966794 w 8901775"/>
              <a:gd name="connsiteY2" fmla="*/ 4517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2351535 h 6901878"/>
              <a:gd name="connsiteX2" fmla="*/ 2966794 w 8901775"/>
              <a:gd name="connsiteY2" fmla="*/ 4517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2993373 h 6901878"/>
              <a:gd name="connsiteX2" fmla="*/ 2966794 w 8901775"/>
              <a:gd name="connsiteY2" fmla="*/ 4517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6941 h 6906941"/>
              <a:gd name="connsiteX1" fmla="*/ 9463 w 8901775"/>
              <a:gd name="connsiteY1" fmla="*/ 2998436 h 6906941"/>
              <a:gd name="connsiteX2" fmla="*/ 2973748 w 8901775"/>
              <a:gd name="connsiteY2" fmla="*/ 0 h 6906941"/>
              <a:gd name="connsiteX3" fmla="*/ 8898416 w 8901775"/>
              <a:gd name="connsiteY3" fmla="*/ 5063 h 6906941"/>
              <a:gd name="connsiteX4" fmla="*/ 8901775 w 8901775"/>
              <a:gd name="connsiteY4" fmla="*/ 6906941 h 6906941"/>
              <a:gd name="connsiteX5" fmla="*/ 0 w 8901775"/>
              <a:gd name="connsiteY5" fmla="*/ 6906941 h 6906941"/>
              <a:gd name="connsiteX0" fmla="*/ 0 w 8974927"/>
              <a:gd name="connsiteY0" fmla="*/ 6906941 h 6906941"/>
              <a:gd name="connsiteX1" fmla="*/ 9463 w 8974927"/>
              <a:gd name="connsiteY1" fmla="*/ 2998436 h 6906941"/>
              <a:gd name="connsiteX2" fmla="*/ 2973748 w 8974927"/>
              <a:gd name="connsiteY2" fmla="*/ 0 h 6906941"/>
              <a:gd name="connsiteX3" fmla="*/ 8974915 w 8974927"/>
              <a:gd name="connsiteY3" fmla="*/ 302033 h 6906941"/>
              <a:gd name="connsiteX4" fmla="*/ 8901775 w 8974927"/>
              <a:gd name="connsiteY4" fmla="*/ 6906941 h 6906941"/>
              <a:gd name="connsiteX5" fmla="*/ 0 w 8974927"/>
              <a:gd name="connsiteY5" fmla="*/ 6906941 h 6906941"/>
              <a:gd name="connsiteX0" fmla="*/ 0 w 8905513"/>
              <a:gd name="connsiteY0" fmla="*/ 6911458 h 6911458"/>
              <a:gd name="connsiteX1" fmla="*/ 9463 w 8905513"/>
              <a:gd name="connsiteY1" fmla="*/ 3002953 h 6911458"/>
              <a:gd name="connsiteX2" fmla="*/ 2973748 w 8905513"/>
              <a:gd name="connsiteY2" fmla="*/ 4517 h 6911458"/>
              <a:gd name="connsiteX3" fmla="*/ 8905370 w 8905513"/>
              <a:gd name="connsiteY3" fmla="*/ 0 h 6911458"/>
              <a:gd name="connsiteX4" fmla="*/ 8901775 w 8905513"/>
              <a:gd name="connsiteY4" fmla="*/ 6911458 h 6911458"/>
              <a:gd name="connsiteX5" fmla="*/ 0 w 8905513"/>
              <a:gd name="connsiteY5" fmla="*/ 6911458 h 6911458"/>
              <a:gd name="connsiteX0" fmla="*/ 0 w 8905513"/>
              <a:gd name="connsiteY0" fmla="*/ 6911458 h 6911458"/>
              <a:gd name="connsiteX1" fmla="*/ 2509 w 8905513"/>
              <a:gd name="connsiteY1" fmla="*/ 2332377 h 6911458"/>
              <a:gd name="connsiteX2" fmla="*/ 2973748 w 8905513"/>
              <a:gd name="connsiteY2" fmla="*/ 4517 h 6911458"/>
              <a:gd name="connsiteX3" fmla="*/ 8905370 w 8905513"/>
              <a:gd name="connsiteY3" fmla="*/ 0 h 6911458"/>
              <a:gd name="connsiteX4" fmla="*/ 8901775 w 8905513"/>
              <a:gd name="connsiteY4" fmla="*/ 6911458 h 6911458"/>
              <a:gd name="connsiteX5" fmla="*/ 0 w 8905513"/>
              <a:gd name="connsiteY5" fmla="*/ 6911458 h 6911458"/>
              <a:gd name="connsiteX0" fmla="*/ 0 w 8905513"/>
              <a:gd name="connsiteY0" fmla="*/ 6911458 h 6911458"/>
              <a:gd name="connsiteX1" fmla="*/ 2509 w 8905513"/>
              <a:gd name="connsiteY1" fmla="*/ 2332377 h 6911458"/>
              <a:gd name="connsiteX2" fmla="*/ 2785977 w 8905513"/>
              <a:gd name="connsiteY2" fmla="*/ 23676 h 6911458"/>
              <a:gd name="connsiteX3" fmla="*/ 8905370 w 8905513"/>
              <a:gd name="connsiteY3" fmla="*/ 0 h 6911458"/>
              <a:gd name="connsiteX4" fmla="*/ 8901775 w 8905513"/>
              <a:gd name="connsiteY4" fmla="*/ 6911458 h 6911458"/>
              <a:gd name="connsiteX5" fmla="*/ 0 w 8905513"/>
              <a:gd name="connsiteY5" fmla="*/ 6911458 h 691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05513" h="6911458">
                <a:moveTo>
                  <a:pt x="0" y="6911458"/>
                </a:moveTo>
                <a:cubicBezTo>
                  <a:pt x="3154" y="5110480"/>
                  <a:pt x="-645" y="4133355"/>
                  <a:pt x="2509" y="2332377"/>
                </a:cubicBezTo>
                <a:lnTo>
                  <a:pt x="2785977" y="23676"/>
                </a:lnTo>
                <a:lnTo>
                  <a:pt x="8905370" y="0"/>
                </a:lnTo>
                <a:cubicBezTo>
                  <a:pt x="8906490" y="2300626"/>
                  <a:pt x="8900655" y="4610832"/>
                  <a:pt x="8901775" y="6911458"/>
                </a:cubicBezTo>
                <a:lnTo>
                  <a:pt x="0" y="6911458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3AC8E1-DF7C-47E4-A75A-419C5DD22F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398" y="365125"/>
            <a:ext cx="7536402" cy="1325563"/>
          </a:xfrm>
        </p:spPr>
        <p:txBody>
          <a:bodyPr>
            <a:noAutofit/>
          </a:bodyPr>
          <a:lstStyle>
            <a:lvl1pPr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título</a:t>
            </a:r>
            <a:r>
              <a:rPr lang="en-US" noProof="0" dirty="0"/>
              <a:t> do </a:t>
            </a:r>
            <a:r>
              <a:rPr lang="en-US" noProof="0" dirty="0" err="1"/>
              <a:t>Modelo</a:t>
            </a:r>
            <a:r>
              <a:rPr lang="en-US" noProof="0" dirty="0"/>
              <a:t>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67E8442-B3C2-40F1-87C6-1ADF9532DA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8801"/>
            <a:ext cx="10515600" cy="4391026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do </a:t>
            </a:r>
            <a:r>
              <a:rPr lang="en-US" noProof="0" dirty="0" err="1"/>
              <a:t>Modelo</a:t>
            </a:r>
            <a:r>
              <a:rPr lang="en-US" noProof="0" dirty="0"/>
              <a:t> Global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2"/>
            <a:r>
              <a:rPr lang="en-US" noProof="0" dirty="0" err="1"/>
              <a:t>Terceiro</a:t>
            </a:r>
            <a:r>
              <a:rPr lang="en-US" noProof="0" dirty="0"/>
              <a:t>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nível</a:t>
            </a:r>
            <a:endParaRPr lang="en-US" noProof="0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5DEFC55-6A5D-4729-A423-60D8F064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pt-PT"/>
              <a:t>José Henrique Brito | 2Ai - EST - IPCA, PT | DL4CV @ BAIT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54B39D7-5B08-466D-81A9-DFB0FC1D1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D201EA6D-2898-4AD0-A4B2-CA1F11AE310C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668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8197E-7697-48B3-89D8-0C375EF82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C4A02E9-A819-48EF-82CD-39B24B48B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8B27DFA-5365-4C32-8FE1-1ECA7C2D2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José Henrique Brito | 2Ai - EST - IPCA, PT | DL4CV @ BAIT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4BD37E0-C50A-4B8C-99D1-72C31BBB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1EA6D-2898-4AD0-A4B2-CA1F11AE31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2211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11">
            <a:extLst>
              <a:ext uri="{FF2B5EF4-FFF2-40B4-BE49-F238E27FC236}">
                <a16:creationId xmlns:a16="http://schemas.microsoft.com/office/drawing/2014/main" id="{56B2F52D-F0D8-4742-BE6C-9379D4F5AAD0}"/>
              </a:ext>
            </a:extLst>
          </p:cNvPr>
          <p:cNvSpPr/>
          <p:nvPr userDrawn="1"/>
        </p:nvSpPr>
        <p:spPr>
          <a:xfrm>
            <a:off x="-15239" y="-14016"/>
            <a:ext cx="12197120" cy="6872015"/>
          </a:xfrm>
          <a:custGeom>
            <a:avLst/>
            <a:gdLst>
              <a:gd name="connsiteX0" fmla="*/ 0 w 8901775"/>
              <a:gd name="connsiteY0" fmla="*/ 6897362 h 6897362"/>
              <a:gd name="connsiteX1" fmla="*/ 5183619 w 8901775"/>
              <a:gd name="connsiteY1" fmla="*/ 0 h 6897362"/>
              <a:gd name="connsiteX2" fmla="*/ 8877553 w 8901775"/>
              <a:gd name="connsiteY2" fmla="*/ 24223 h 6897362"/>
              <a:gd name="connsiteX3" fmla="*/ 8901775 w 8901775"/>
              <a:gd name="connsiteY3" fmla="*/ 6897362 h 6897362"/>
              <a:gd name="connsiteX4" fmla="*/ 0 w 8901775"/>
              <a:gd name="connsiteY4" fmla="*/ 6897362 h 6897362"/>
              <a:gd name="connsiteX0" fmla="*/ 0 w 8901775"/>
              <a:gd name="connsiteY0" fmla="*/ 6897362 h 6897362"/>
              <a:gd name="connsiteX1" fmla="*/ 2798222 w 8901775"/>
              <a:gd name="connsiteY1" fmla="*/ 0 h 6897362"/>
              <a:gd name="connsiteX2" fmla="*/ 8877553 w 8901775"/>
              <a:gd name="connsiteY2" fmla="*/ 24223 h 6897362"/>
              <a:gd name="connsiteX3" fmla="*/ 8901775 w 8901775"/>
              <a:gd name="connsiteY3" fmla="*/ 6897362 h 6897362"/>
              <a:gd name="connsiteX4" fmla="*/ 0 w 8901775"/>
              <a:gd name="connsiteY4" fmla="*/ 6897362 h 6897362"/>
              <a:gd name="connsiteX0" fmla="*/ 0 w 8901775"/>
              <a:gd name="connsiteY0" fmla="*/ 6901878 h 6901878"/>
              <a:gd name="connsiteX1" fmla="*/ 2798222 w 8901775"/>
              <a:gd name="connsiteY1" fmla="*/ 4516 h 6901878"/>
              <a:gd name="connsiteX2" fmla="*/ 8898416 w 8901775"/>
              <a:gd name="connsiteY2" fmla="*/ 0 h 6901878"/>
              <a:gd name="connsiteX3" fmla="*/ 8901775 w 8901775"/>
              <a:gd name="connsiteY3" fmla="*/ 6901878 h 6901878"/>
              <a:gd name="connsiteX4" fmla="*/ 0 w 8901775"/>
              <a:gd name="connsiteY4" fmla="*/ 6901878 h 6901878"/>
              <a:gd name="connsiteX0" fmla="*/ 0 w 8901775"/>
              <a:gd name="connsiteY0" fmla="*/ 6901878 h 6901878"/>
              <a:gd name="connsiteX1" fmla="*/ 2798222 w 8901775"/>
              <a:gd name="connsiteY1" fmla="*/ 4516 h 6901878"/>
              <a:gd name="connsiteX2" fmla="*/ 915213 w 8901775"/>
              <a:gd name="connsiteY2" fmla="*/ 4593178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2798222 w 8901775"/>
              <a:gd name="connsiteY1" fmla="*/ 4516 h 6901878"/>
              <a:gd name="connsiteX2" fmla="*/ 3224111 w 8901775"/>
              <a:gd name="connsiteY2" fmla="*/ 1019962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1498944 h 6901878"/>
              <a:gd name="connsiteX2" fmla="*/ 3224111 w 8901775"/>
              <a:gd name="connsiteY2" fmla="*/ 1019962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1498944 h 6901878"/>
              <a:gd name="connsiteX2" fmla="*/ 2925067 w 8901775"/>
              <a:gd name="connsiteY2" fmla="*/ 14096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1498944 h 6901878"/>
              <a:gd name="connsiteX2" fmla="*/ 2966794 w 8901775"/>
              <a:gd name="connsiteY2" fmla="*/ 4517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2351535 h 6901878"/>
              <a:gd name="connsiteX2" fmla="*/ 2966794 w 8901775"/>
              <a:gd name="connsiteY2" fmla="*/ 4517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2993373 h 6901878"/>
              <a:gd name="connsiteX2" fmla="*/ 2966794 w 8901775"/>
              <a:gd name="connsiteY2" fmla="*/ 4517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6941 h 6906941"/>
              <a:gd name="connsiteX1" fmla="*/ 9463 w 8901775"/>
              <a:gd name="connsiteY1" fmla="*/ 2998436 h 6906941"/>
              <a:gd name="connsiteX2" fmla="*/ 2973748 w 8901775"/>
              <a:gd name="connsiteY2" fmla="*/ 0 h 6906941"/>
              <a:gd name="connsiteX3" fmla="*/ 8898416 w 8901775"/>
              <a:gd name="connsiteY3" fmla="*/ 5063 h 6906941"/>
              <a:gd name="connsiteX4" fmla="*/ 8901775 w 8901775"/>
              <a:gd name="connsiteY4" fmla="*/ 6906941 h 6906941"/>
              <a:gd name="connsiteX5" fmla="*/ 0 w 8901775"/>
              <a:gd name="connsiteY5" fmla="*/ 6906941 h 6906941"/>
              <a:gd name="connsiteX0" fmla="*/ 0 w 8974927"/>
              <a:gd name="connsiteY0" fmla="*/ 6906941 h 6906941"/>
              <a:gd name="connsiteX1" fmla="*/ 9463 w 8974927"/>
              <a:gd name="connsiteY1" fmla="*/ 2998436 h 6906941"/>
              <a:gd name="connsiteX2" fmla="*/ 2973748 w 8974927"/>
              <a:gd name="connsiteY2" fmla="*/ 0 h 6906941"/>
              <a:gd name="connsiteX3" fmla="*/ 8974915 w 8974927"/>
              <a:gd name="connsiteY3" fmla="*/ 302033 h 6906941"/>
              <a:gd name="connsiteX4" fmla="*/ 8901775 w 8974927"/>
              <a:gd name="connsiteY4" fmla="*/ 6906941 h 6906941"/>
              <a:gd name="connsiteX5" fmla="*/ 0 w 8974927"/>
              <a:gd name="connsiteY5" fmla="*/ 6906941 h 6906941"/>
              <a:gd name="connsiteX0" fmla="*/ 0 w 8905513"/>
              <a:gd name="connsiteY0" fmla="*/ 6911458 h 6911458"/>
              <a:gd name="connsiteX1" fmla="*/ 9463 w 8905513"/>
              <a:gd name="connsiteY1" fmla="*/ 3002953 h 6911458"/>
              <a:gd name="connsiteX2" fmla="*/ 2973748 w 8905513"/>
              <a:gd name="connsiteY2" fmla="*/ 4517 h 6911458"/>
              <a:gd name="connsiteX3" fmla="*/ 8905370 w 8905513"/>
              <a:gd name="connsiteY3" fmla="*/ 0 h 6911458"/>
              <a:gd name="connsiteX4" fmla="*/ 8901775 w 8905513"/>
              <a:gd name="connsiteY4" fmla="*/ 6911458 h 6911458"/>
              <a:gd name="connsiteX5" fmla="*/ 0 w 8905513"/>
              <a:gd name="connsiteY5" fmla="*/ 6911458 h 6911458"/>
              <a:gd name="connsiteX0" fmla="*/ 0 w 8905513"/>
              <a:gd name="connsiteY0" fmla="*/ 6911458 h 6911458"/>
              <a:gd name="connsiteX1" fmla="*/ 2509 w 8905513"/>
              <a:gd name="connsiteY1" fmla="*/ 2332377 h 6911458"/>
              <a:gd name="connsiteX2" fmla="*/ 2973748 w 8905513"/>
              <a:gd name="connsiteY2" fmla="*/ 4517 h 6911458"/>
              <a:gd name="connsiteX3" fmla="*/ 8905370 w 8905513"/>
              <a:gd name="connsiteY3" fmla="*/ 0 h 6911458"/>
              <a:gd name="connsiteX4" fmla="*/ 8901775 w 8905513"/>
              <a:gd name="connsiteY4" fmla="*/ 6911458 h 6911458"/>
              <a:gd name="connsiteX5" fmla="*/ 0 w 8905513"/>
              <a:gd name="connsiteY5" fmla="*/ 6911458 h 6911458"/>
              <a:gd name="connsiteX0" fmla="*/ 0 w 8905513"/>
              <a:gd name="connsiteY0" fmla="*/ 6911458 h 6911458"/>
              <a:gd name="connsiteX1" fmla="*/ 2509 w 8905513"/>
              <a:gd name="connsiteY1" fmla="*/ 2332377 h 6911458"/>
              <a:gd name="connsiteX2" fmla="*/ 2785977 w 8905513"/>
              <a:gd name="connsiteY2" fmla="*/ 23676 h 6911458"/>
              <a:gd name="connsiteX3" fmla="*/ 8905370 w 8905513"/>
              <a:gd name="connsiteY3" fmla="*/ 0 h 6911458"/>
              <a:gd name="connsiteX4" fmla="*/ 8901775 w 8905513"/>
              <a:gd name="connsiteY4" fmla="*/ 6911458 h 6911458"/>
              <a:gd name="connsiteX5" fmla="*/ 0 w 8905513"/>
              <a:gd name="connsiteY5" fmla="*/ 6911458 h 691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05513" h="6911458">
                <a:moveTo>
                  <a:pt x="0" y="6911458"/>
                </a:moveTo>
                <a:cubicBezTo>
                  <a:pt x="3154" y="5110480"/>
                  <a:pt x="-645" y="4133355"/>
                  <a:pt x="2509" y="2332377"/>
                </a:cubicBezTo>
                <a:lnTo>
                  <a:pt x="2785977" y="23676"/>
                </a:lnTo>
                <a:lnTo>
                  <a:pt x="8905370" y="0"/>
                </a:lnTo>
                <a:cubicBezTo>
                  <a:pt x="8906490" y="2300626"/>
                  <a:pt x="8900655" y="4610832"/>
                  <a:pt x="8901775" y="6911458"/>
                </a:cubicBezTo>
                <a:lnTo>
                  <a:pt x="0" y="6911458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7502D1-CECA-49C9-95AD-727ACA8B4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398" y="365125"/>
            <a:ext cx="7536402" cy="1325563"/>
          </a:xfrm>
        </p:spPr>
        <p:txBody>
          <a:bodyPr>
            <a:noAutofit/>
          </a:bodyPr>
          <a:lstStyle>
            <a:lvl1pPr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título</a:t>
            </a:r>
            <a:r>
              <a:rPr lang="en-US" noProof="0" dirty="0"/>
              <a:t> do </a:t>
            </a:r>
            <a:r>
              <a:rPr lang="en-US" noProof="0" dirty="0" err="1"/>
              <a:t>Modelo</a:t>
            </a:r>
            <a:r>
              <a:rPr lang="en-US" noProof="0" dirty="0"/>
              <a:t>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5C6AA38-F933-422B-B413-0F78EDFCF84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7214"/>
            <a:ext cx="5181600" cy="439261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do </a:t>
            </a:r>
            <a:r>
              <a:rPr lang="en-US" noProof="0" dirty="0" err="1"/>
              <a:t>Modelo</a:t>
            </a:r>
            <a:r>
              <a:rPr lang="en-US" noProof="0" dirty="0"/>
              <a:t> Global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2"/>
            <a:r>
              <a:rPr lang="en-US" noProof="0" dirty="0" err="1"/>
              <a:t>Terceiro</a:t>
            </a:r>
            <a:r>
              <a:rPr lang="en-US" noProof="0" dirty="0"/>
              <a:t>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nível</a:t>
            </a:r>
            <a:endParaRPr lang="en-US" noProof="0" dirty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7B380B0-A1E4-411C-96DF-04DED5784CB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7213"/>
            <a:ext cx="5181600" cy="4392611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Editar os estilos de texto do Modelo Global</a:t>
            </a:r>
          </a:p>
          <a:p>
            <a:pPr lvl="1"/>
            <a:r>
              <a:rPr lang="en-US" noProof="0"/>
              <a:t>Segundo nível</a:t>
            </a:r>
          </a:p>
          <a:p>
            <a:pPr lvl="2"/>
            <a:r>
              <a:rPr lang="en-US" noProof="0"/>
              <a:t>Terceiro nível</a:t>
            </a:r>
          </a:p>
          <a:p>
            <a:pPr lvl="3"/>
            <a:r>
              <a:rPr lang="en-US" noProof="0"/>
              <a:t>Quarto nível</a:t>
            </a:r>
          </a:p>
          <a:p>
            <a:pPr lvl="4"/>
            <a:r>
              <a:rPr lang="en-US" noProof="0"/>
              <a:t>Quinto nível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3601281-4AFE-4E5E-8E8E-414BABF1C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pt-PT"/>
              <a:t>José Henrique Brito | 2Ai - EST - IPCA, PT | DL4CV @ BAIT</a:t>
            </a:r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EFABA9E-CA5E-40EB-BE61-AF3902C2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D201EA6D-2898-4AD0-A4B2-CA1F11AE310C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940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: Forma 11">
            <a:extLst>
              <a:ext uri="{FF2B5EF4-FFF2-40B4-BE49-F238E27FC236}">
                <a16:creationId xmlns:a16="http://schemas.microsoft.com/office/drawing/2014/main" id="{6F9628ED-4E0F-4A74-8E2D-1395E4318C89}"/>
              </a:ext>
            </a:extLst>
          </p:cNvPr>
          <p:cNvSpPr/>
          <p:nvPr userDrawn="1"/>
        </p:nvSpPr>
        <p:spPr>
          <a:xfrm>
            <a:off x="-15239" y="-14016"/>
            <a:ext cx="12197120" cy="6872015"/>
          </a:xfrm>
          <a:custGeom>
            <a:avLst/>
            <a:gdLst>
              <a:gd name="connsiteX0" fmla="*/ 0 w 8901775"/>
              <a:gd name="connsiteY0" fmla="*/ 6897362 h 6897362"/>
              <a:gd name="connsiteX1" fmla="*/ 5183619 w 8901775"/>
              <a:gd name="connsiteY1" fmla="*/ 0 h 6897362"/>
              <a:gd name="connsiteX2" fmla="*/ 8877553 w 8901775"/>
              <a:gd name="connsiteY2" fmla="*/ 24223 h 6897362"/>
              <a:gd name="connsiteX3" fmla="*/ 8901775 w 8901775"/>
              <a:gd name="connsiteY3" fmla="*/ 6897362 h 6897362"/>
              <a:gd name="connsiteX4" fmla="*/ 0 w 8901775"/>
              <a:gd name="connsiteY4" fmla="*/ 6897362 h 6897362"/>
              <a:gd name="connsiteX0" fmla="*/ 0 w 8901775"/>
              <a:gd name="connsiteY0" fmla="*/ 6897362 h 6897362"/>
              <a:gd name="connsiteX1" fmla="*/ 2798222 w 8901775"/>
              <a:gd name="connsiteY1" fmla="*/ 0 h 6897362"/>
              <a:gd name="connsiteX2" fmla="*/ 8877553 w 8901775"/>
              <a:gd name="connsiteY2" fmla="*/ 24223 h 6897362"/>
              <a:gd name="connsiteX3" fmla="*/ 8901775 w 8901775"/>
              <a:gd name="connsiteY3" fmla="*/ 6897362 h 6897362"/>
              <a:gd name="connsiteX4" fmla="*/ 0 w 8901775"/>
              <a:gd name="connsiteY4" fmla="*/ 6897362 h 6897362"/>
              <a:gd name="connsiteX0" fmla="*/ 0 w 8901775"/>
              <a:gd name="connsiteY0" fmla="*/ 6901878 h 6901878"/>
              <a:gd name="connsiteX1" fmla="*/ 2798222 w 8901775"/>
              <a:gd name="connsiteY1" fmla="*/ 4516 h 6901878"/>
              <a:gd name="connsiteX2" fmla="*/ 8898416 w 8901775"/>
              <a:gd name="connsiteY2" fmla="*/ 0 h 6901878"/>
              <a:gd name="connsiteX3" fmla="*/ 8901775 w 8901775"/>
              <a:gd name="connsiteY3" fmla="*/ 6901878 h 6901878"/>
              <a:gd name="connsiteX4" fmla="*/ 0 w 8901775"/>
              <a:gd name="connsiteY4" fmla="*/ 6901878 h 6901878"/>
              <a:gd name="connsiteX0" fmla="*/ 0 w 8901775"/>
              <a:gd name="connsiteY0" fmla="*/ 6901878 h 6901878"/>
              <a:gd name="connsiteX1" fmla="*/ 2798222 w 8901775"/>
              <a:gd name="connsiteY1" fmla="*/ 4516 h 6901878"/>
              <a:gd name="connsiteX2" fmla="*/ 915213 w 8901775"/>
              <a:gd name="connsiteY2" fmla="*/ 4593178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2798222 w 8901775"/>
              <a:gd name="connsiteY1" fmla="*/ 4516 h 6901878"/>
              <a:gd name="connsiteX2" fmla="*/ 3224111 w 8901775"/>
              <a:gd name="connsiteY2" fmla="*/ 1019962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1498944 h 6901878"/>
              <a:gd name="connsiteX2" fmla="*/ 3224111 w 8901775"/>
              <a:gd name="connsiteY2" fmla="*/ 1019962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1498944 h 6901878"/>
              <a:gd name="connsiteX2" fmla="*/ 2925067 w 8901775"/>
              <a:gd name="connsiteY2" fmla="*/ 14096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1498944 h 6901878"/>
              <a:gd name="connsiteX2" fmla="*/ 2966794 w 8901775"/>
              <a:gd name="connsiteY2" fmla="*/ 4517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2351535 h 6901878"/>
              <a:gd name="connsiteX2" fmla="*/ 2966794 w 8901775"/>
              <a:gd name="connsiteY2" fmla="*/ 4517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2993373 h 6901878"/>
              <a:gd name="connsiteX2" fmla="*/ 2966794 w 8901775"/>
              <a:gd name="connsiteY2" fmla="*/ 4517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6941 h 6906941"/>
              <a:gd name="connsiteX1" fmla="*/ 9463 w 8901775"/>
              <a:gd name="connsiteY1" fmla="*/ 2998436 h 6906941"/>
              <a:gd name="connsiteX2" fmla="*/ 2973748 w 8901775"/>
              <a:gd name="connsiteY2" fmla="*/ 0 h 6906941"/>
              <a:gd name="connsiteX3" fmla="*/ 8898416 w 8901775"/>
              <a:gd name="connsiteY3" fmla="*/ 5063 h 6906941"/>
              <a:gd name="connsiteX4" fmla="*/ 8901775 w 8901775"/>
              <a:gd name="connsiteY4" fmla="*/ 6906941 h 6906941"/>
              <a:gd name="connsiteX5" fmla="*/ 0 w 8901775"/>
              <a:gd name="connsiteY5" fmla="*/ 6906941 h 6906941"/>
              <a:gd name="connsiteX0" fmla="*/ 0 w 8974927"/>
              <a:gd name="connsiteY0" fmla="*/ 6906941 h 6906941"/>
              <a:gd name="connsiteX1" fmla="*/ 9463 w 8974927"/>
              <a:gd name="connsiteY1" fmla="*/ 2998436 h 6906941"/>
              <a:gd name="connsiteX2" fmla="*/ 2973748 w 8974927"/>
              <a:gd name="connsiteY2" fmla="*/ 0 h 6906941"/>
              <a:gd name="connsiteX3" fmla="*/ 8974915 w 8974927"/>
              <a:gd name="connsiteY3" fmla="*/ 302033 h 6906941"/>
              <a:gd name="connsiteX4" fmla="*/ 8901775 w 8974927"/>
              <a:gd name="connsiteY4" fmla="*/ 6906941 h 6906941"/>
              <a:gd name="connsiteX5" fmla="*/ 0 w 8974927"/>
              <a:gd name="connsiteY5" fmla="*/ 6906941 h 6906941"/>
              <a:gd name="connsiteX0" fmla="*/ 0 w 8905513"/>
              <a:gd name="connsiteY0" fmla="*/ 6911458 h 6911458"/>
              <a:gd name="connsiteX1" fmla="*/ 9463 w 8905513"/>
              <a:gd name="connsiteY1" fmla="*/ 3002953 h 6911458"/>
              <a:gd name="connsiteX2" fmla="*/ 2973748 w 8905513"/>
              <a:gd name="connsiteY2" fmla="*/ 4517 h 6911458"/>
              <a:gd name="connsiteX3" fmla="*/ 8905370 w 8905513"/>
              <a:gd name="connsiteY3" fmla="*/ 0 h 6911458"/>
              <a:gd name="connsiteX4" fmla="*/ 8901775 w 8905513"/>
              <a:gd name="connsiteY4" fmla="*/ 6911458 h 6911458"/>
              <a:gd name="connsiteX5" fmla="*/ 0 w 8905513"/>
              <a:gd name="connsiteY5" fmla="*/ 6911458 h 6911458"/>
              <a:gd name="connsiteX0" fmla="*/ 0 w 8905513"/>
              <a:gd name="connsiteY0" fmla="*/ 6911458 h 6911458"/>
              <a:gd name="connsiteX1" fmla="*/ 2509 w 8905513"/>
              <a:gd name="connsiteY1" fmla="*/ 2332377 h 6911458"/>
              <a:gd name="connsiteX2" fmla="*/ 2973748 w 8905513"/>
              <a:gd name="connsiteY2" fmla="*/ 4517 h 6911458"/>
              <a:gd name="connsiteX3" fmla="*/ 8905370 w 8905513"/>
              <a:gd name="connsiteY3" fmla="*/ 0 h 6911458"/>
              <a:gd name="connsiteX4" fmla="*/ 8901775 w 8905513"/>
              <a:gd name="connsiteY4" fmla="*/ 6911458 h 6911458"/>
              <a:gd name="connsiteX5" fmla="*/ 0 w 8905513"/>
              <a:gd name="connsiteY5" fmla="*/ 6911458 h 6911458"/>
              <a:gd name="connsiteX0" fmla="*/ 0 w 8905513"/>
              <a:gd name="connsiteY0" fmla="*/ 6911458 h 6911458"/>
              <a:gd name="connsiteX1" fmla="*/ 2509 w 8905513"/>
              <a:gd name="connsiteY1" fmla="*/ 2332377 h 6911458"/>
              <a:gd name="connsiteX2" fmla="*/ 2785977 w 8905513"/>
              <a:gd name="connsiteY2" fmla="*/ 23676 h 6911458"/>
              <a:gd name="connsiteX3" fmla="*/ 8905370 w 8905513"/>
              <a:gd name="connsiteY3" fmla="*/ 0 h 6911458"/>
              <a:gd name="connsiteX4" fmla="*/ 8901775 w 8905513"/>
              <a:gd name="connsiteY4" fmla="*/ 6911458 h 6911458"/>
              <a:gd name="connsiteX5" fmla="*/ 0 w 8905513"/>
              <a:gd name="connsiteY5" fmla="*/ 6911458 h 691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05513" h="6911458">
                <a:moveTo>
                  <a:pt x="0" y="6911458"/>
                </a:moveTo>
                <a:cubicBezTo>
                  <a:pt x="3154" y="5110480"/>
                  <a:pt x="-645" y="4133355"/>
                  <a:pt x="2509" y="2332377"/>
                </a:cubicBezTo>
                <a:lnTo>
                  <a:pt x="2785977" y="23676"/>
                </a:lnTo>
                <a:lnTo>
                  <a:pt x="8905370" y="0"/>
                </a:lnTo>
                <a:cubicBezTo>
                  <a:pt x="8906490" y="2300626"/>
                  <a:pt x="8900655" y="4610832"/>
                  <a:pt x="8901775" y="6911458"/>
                </a:cubicBezTo>
                <a:lnTo>
                  <a:pt x="0" y="6911458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65DDCB-40EB-4B06-B787-12112F133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398" y="365125"/>
            <a:ext cx="7537990" cy="1325563"/>
          </a:xfrm>
        </p:spPr>
        <p:txBody>
          <a:bodyPr>
            <a:noAutofit/>
          </a:bodyPr>
          <a:lstStyle>
            <a:lvl1pPr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título</a:t>
            </a:r>
            <a:r>
              <a:rPr lang="en-US" noProof="0" dirty="0"/>
              <a:t> do </a:t>
            </a:r>
            <a:r>
              <a:rPr lang="en-US" noProof="0" dirty="0" err="1"/>
              <a:t>Modelo</a:t>
            </a:r>
            <a:r>
              <a:rPr lang="en-US" noProof="0" dirty="0"/>
              <a:t>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000FC3D-4980-41C9-9AEA-73F3191FEA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764505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E4AB32E-5107-4551-AD76-49E64D7C01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671761"/>
            <a:ext cx="5157787" cy="361249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do </a:t>
            </a:r>
            <a:r>
              <a:rPr lang="en-US" noProof="0" dirty="0" err="1"/>
              <a:t>Modelo</a:t>
            </a:r>
            <a:r>
              <a:rPr lang="en-US" noProof="0" dirty="0"/>
              <a:t> Global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2"/>
            <a:r>
              <a:rPr lang="en-US" noProof="0" dirty="0" err="1"/>
              <a:t>Terceiro</a:t>
            </a:r>
            <a:r>
              <a:rPr lang="en-US" noProof="0" dirty="0"/>
              <a:t>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nível</a:t>
            </a:r>
            <a:endParaRPr lang="en-US" noProof="0" dirty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947BCBAE-6E76-47FA-ACF0-876CAE3EDE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9024" y="1764505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72F2B8D-CD4E-4289-A017-DAFEC68E4E7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671760"/>
            <a:ext cx="5183188" cy="361249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Editar os estilos de texto do Modelo Global</a:t>
            </a:r>
          </a:p>
          <a:p>
            <a:pPr lvl="1"/>
            <a:r>
              <a:rPr lang="en-US" noProof="0"/>
              <a:t>Segundo nível</a:t>
            </a:r>
          </a:p>
          <a:p>
            <a:pPr lvl="2"/>
            <a:r>
              <a:rPr lang="en-US" noProof="0"/>
              <a:t>Terceiro nível</a:t>
            </a:r>
          </a:p>
          <a:p>
            <a:pPr lvl="3"/>
            <a:r>
              <a:rPr lang="en-US" noProof="0"/>
              <a:t>Quarto nível</a:t>
            </a:r>
          </a:p>
          <a:p>
            <a:pPr lvl="4"/>
            <a:r>
              <a:rPr lang="en-US" noProof="0"/>
              <a:t>Quinto nível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FEDB997-B567-4A4B-8230-E2608684E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6612" y="6356350"/>
            <a:ext cx="7316788" cy="365125"/>
          </a:xfrm>
        </p:spPr>
        <p:txBody>
          <a:bodyPr/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pt-PT"/>
              <a:t>José Henrique Brito | 2Ai - EST - IPCA, PT | DL4CV @ BAIT</a:t>
            </a:r>
            <a:endParaRPr lang="pt-PT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F70702C-B5CC-46B2-B1A8-2835BDAB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D201EA6D-2898-4AD0-A4B2-CA1F11AE310C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284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: Forma 11">
            <a:extLst>
              <a:ext uri="{FF2B5EF4-FFF2-40B4-BE49-F238E27FC236}">
                <a16:creationId xmlns:a16="http://schemas.microsoft.com/office/drawing/2014/main" id="{E5427351-E5EB-43C4-A1E9-6F8CF99391B5}"/>
              </a:ext>
            </a:extLst>
          </p:cNvPr>
          <p:cNvSpPr/>
          <p:nvPr userDrawn="1"/>
        </p:nvSpPr>
        <p:spPr>
          <a:xfrm>
            <a:off x="-15239" y="-14016"/>
            <a:ext cx="12197120" cy="6872015"/>
          </a:xfrm>
          <a:custGeom>
            <a:avLst/>
            <a:gdLst>
              <a:gd name="connsiteX0" fmla="*/ 0 w 8901775"/>
              <a:gd name="connsiteY0" fmla="*/ 6897362 h 6897362"/>
              <a:gd name="connsiteX1" fmla="*/ 5183619 w 8901775"/>
              <a:gd name="connsiteY1" fmla="*/ 0 h 6897362"/>
              <a:gd name="connsiteX2" fmla="*/ 8877553 w 8901775"/>
              <a:gd name="connsiteY2" fmla="*/ 24223 h 6897362"/>
              <a:gd name="connsiteX3" fmla="*/ 8901775 w 8901775"/>
              <a:gd name="connsiteY3" fmla="*/ 6897362 h 6897362"/>
              <a:gd name="connsiteX4" fmla="*/ 0 w 8901775"/>
              <a:gd name="connsiteY4" fmla="*/ 6897362 h 6897362"/>
              <a:gd name="connsiteX0" fmla="*/ 0 w 8901775"/>
              <a:gd name="connsiteY0" fmla="*/ 6897362 h 6897362"/>
              <a:gd name="connsiteX1" fmla="*/ 2798222 w 8901775"/>
              <a:gd name="connsiteY1" fmla="*/ 0 h 6897362"/>
              <a:gd name="connsiteX2" fmla="*/ 8877553 w 8901775"/>
              <a:gd name="connsiteY2" fmla="*/ 24223 h 6897362"/>
              <a:gd name="connsiteX3" fmla="*/ 8901775 w 8901775"/>
              <a:gd name="connsiteY3" fmla="*/ 6897362 h 6897362"/>
              <a:gd name="connsiteX4" fmla="*/ 0 w 8901775"/>
              <a:gd name="connsiteY4" fmla="*/ 6897362 h 6897362"/>
              <a:gd name="connsiteX0" fmla="*/ 0 w 8901775"/>
              <a:gd name="connsiteY0" fmla="*/ 6901878 h 6901878"/>
              <a:gd name="connsiteX1" fmla="*/ 2798222 w 8901775"/>
              <a:gd name="connsiteY1" fmla="*/ 4516 h 6901878"/>
              <a:gd name="connsiteX2" fmla="*/ 8898416 w 8901775"/>
              <a:gd name="connsiteY2" fmla="*/ 0 h 6901878"/>
              <a:gd name="connsiteX3" fmla="*/ 8901775 w 8901775"/>
              <a:gd name="connsiteY3" fmla="*/ 6901878 h 6901878"/>
              <a:gd name="connsiteX4" fmla="*/ 0 w 8901775"/>
              <a:gd name="connsiteY4" fmla="*/ 6901878 h 6901878"/>
              <a:gd name="connsiteX0" fmla="*/ 0 w 8901775"/>
              <a:gd name="connsiteY0" fmla="*/ 6901878 h 6901878"/>
              <a:gd name="connsiteX1" fmla="*/ 2798222 w 8901775"/>
              <a:gd name="connsiteY1" fmla="*/ 4516 h 6901878"/>
              <a:gd name="connsiteX2" fmla="*/ 915213 w 8901775"/>
              <a:gd name="connsiteY2" fmla="*/ 4593178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2798222 w 8901775"/>
              <a:gd name="connsiteY1" fmla="*/ 4516 h 6901878"/>
              <a:gd name="connsiteX2" fmla="*/ 3224111 w 8901775"/>
              <a:gd name="connsiteY2" fmla="*/ 1019962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1498944 h 6901878"/>
              <a:gd name="connsiteX2" fmla="*/ 3224111 w 8901775"/>
              <a:gd name="connsiteY2" fmla="*/ 1019962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1498944 h 6901878"/>
              <a:gd name="connsiteX2" fmla="*/ 2925067 w 8901775"/>
              <a:gd name="connsiteY2" fmla="*/ 14096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1498944 h 6901878"/>
              <a:gd name="connsiteX2" fmla="*/ 2966794 w 8901775"/>
              <a:gd name="connsiteY2" fmla="*/ 4517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2351535 h 6901878"/>
              <a:gd name="connsiteX2" fmla="*/ 2966794 w 8901775"/>
              <a:gd name="connsiteY2" fmla="*/ 4517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2993373 h 6901878"/>
              <a:gd name="connsiteX2" fmla="*/ 2966794 w 8901775"/>
              <a:gd name="connsiteY2" fmla="*/ 4517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6941 h 6906941"/>
              <a:gd name="connsiteX1" fmla="*/ 9463 w 8901775"/>
              <a:gd name="connsiteY1" fmla="*/ 2998436 h 6906941"/>
              <a:gd name="connsiteX2" fmla="*/ 2973748 w 8901775"/>
              <a:gd name="connsiteY2" fmla="*/ 0 h 6906941"/>
              <a:gd name="connsiteX3" fmla="*/ 8898416 w 8901775"/>
              <a:gd name="connsiteY3" fmla="*/ 5063 h 6906941"/>
              <a:gd name="connsiteX4" fmla="*/ 8901775 w 8901775"/>
              <a:gd name="connsiteY4" fmla="*/ 6906941 h 6906941"/>
              <a:gd name="connsiteX5" fmla="*/ 0 w 8901775"/>
              <a:gd name="connsiteY5" fmla="*/ 6906941 h 6906941"/>
              <a:gd name="connsiteX0" fmla="*/ 0 w 8974927"/>
              <a:gd name="connsiteY0" fmla="*/ 6906941 h 6906941"/>
              <a:gd name="connsiteX1" fmla="*/ 9463 w 8974927"/>
              <a:gd name="connsiteY1" fmla="*/ 2998436 h 6906941"/>
              <a:gd name="connsiteX2" fmla="*/ 2973748 w 8974927"/>
              <a:gd name="connsiteY2" fmla="*/ 0 h 6906941"/>
              <a:gd name="connsiteX3" fmla="*/ 8974915 w 8974927"/>
              <a:gd name="connsiteY3" fmla="*/ 302033 h 6906941"/>
              <a:gd name="connsiteX4" fmla="*/ 8901775 w 8974927"/>
              <a:gd name="connsiteY4" fmla="*/ 6906941 h 6906941"/>
              <a:gd name="connsiteX5" fmla="*/ 0 w 8974927"/>
              <a:gd name="connsiteY5" fmla="*/ 6906941 h 6906941"/>
              <a:gd name="connsiteX0" fmla="*/ 0 w 8905513"/>
              <a:gd name="connsiteY0" fmla="*/ 6911458 h 6911458"/>
              <a:gd name="connsiteX1" fmla="*/ 9463 w 8905513"/>
              <a:gd name="connsiteY1" fmla="*/ 3002953 h 6911458"/>
              <a:gd name="connsiteX2" fmla="*/ 2973748 w 8905513"/>
              <a:gd name="connsiteY2" fmla="*/ 4517 h 6911458"/>
              <a:gd name="connsiteX3" fmla="*/ 8905370 w 8905513"/>
              <a:gd name="connsiteY3" fmla="*/ 0 h 6911458"/>
              <a:gd name="connsiteX4" fmla="*/ 8901775 w 8905513"/>
              <a:gd name="connsiteY4" fmla="*/ 6911458 h 6911458"/>
              <a:gd name="connsiteX5" fmla="*/ 0 w 8905513"/>
              <a:gd name="connsiteY5" fmla="*/ 6911458 h 6911458"/>
              <a:gd name="connsiteX0" fmla="*/ 0 w 8905513"/>
              <a:gd name="connsiteY0" fmla="*/ 6911458 h 6911458"/>
              <a:gd name="connsiteX1" fmla="*/ 2509 w 8905513"/>
              <a:gd name="connsiteY1" fmla="*/ 2332377 h 6911458"/>
              <a:gd name="connsiteX2" fmla="*/ 2973748 w 8905513"/>
              <a:gd name="connsiteY2" fmla="*/ 4517 h 6911458"/>
              <a:gd name="connsiteX3" fmla="*/ 8905370 w 8905513"/>
              <a:gd name="connsiteY3" fmla="*/ 0 h 6911458"/>
              <a:gd name="connsiteX4" fmla="*/ 8901775 w 8905513"/>
              <a:gd name="connsiteY4" fmla="*/ 6911458 h 6911458"/>
              <a:gd name="connsiteX5" fmla="*/ 0 w 8905513"/>
              <a:gd name="connsiteY5" fmla="*/ 6911458 h 6911458"/>
              <a:gd name="connsiteX0" fmla="*/ 0 w 8905513"/>
              <a:gd name="connsiteY0" fmla="*/ 6911458 h 6911458"/>
              <a:gd name="connsiteX1" fmla="*/ 2509 w 8905513"/>
              <a:gd name="connsiteY1" fmla="*/ 2332377 h 6911458"/>
              <a:gd name="connsiteX2" fmla="*/ 2785977 w 8905513"/>
              <a:gd name="connsiteY2" fmla="*/ 23676 h 6911458"/>
              <a:gd name="connsiteX3" fmla="*/ 8905370 w 8905513"/>
              <a:gd name="connsiteY3" fmla="*/ 0 h 6911458"/>
              <a:gd name="connsiteX4" fmla="*/ 8901775 w 8905513"/>
              <a:gd name="connsiteY4" fmla="*/ 6911458 h 6911458"/>
              <a:gd name="connsiteX5" fmla="*/ 0 w 8905513"/>
              <a:gd name="connsiteY5" fmla="*/ 6911458 h 691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05513" h="6911458">
                <a:moveTo>
                  <a:pt x="0" y="6911458"/>
                </a:moveTo>
                <a:cubicBezTo>
                  <a:pt x="3154" y="5110480"/>
                  <a:pt x="-645" y="4133355"/>
                  <a:pt x="2509" y="2332377"/>
                </a:cubicBezTo>
                <a:lnTo>
                  <a:pt x="2785977" y="23676"/>
                </a:lnTo>
                <a:lnTo>
                  <a:pt x="8905370" y="0"/>
                </a:lnTo>
                <a:cubicBezTo>
                  <a:pt x="8906490" y="2300626"/>
                  <a:pt x="8900655" y="4610832"/>
                  <a:pt x="8901775" y="6911458"/>
                </a:cubicBezTo>
                <a:lnTo>
                  <a:pt x="0" y="6911458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BA1165-CF6D-4D54-9CB1-EAC4E1CBB3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398" y="365125"/>
            <a:ext cx="7536403" cy="1325563"/>
          </a:xfrm>
        </p:spPr>
        <p:txBody>
          <a:bodyPr>
            <a:noAutofit/>
          </a:bodyPr>
          <a:lstStyle>
            <a:lvl1pPr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título</a:t>
            </a:r>
            <a:r>
              <a:rPr lang="en-US" noProof="0" dirty="0"/>
              <a:t> do </a:t>
            </a:r>
            <a:r>
              <a:rPr lang="en-US" noProof="0" dirty="0" err="1"/>
              <a:t>Modelo</a:t>
            </a:r>
            <a:r>
              <a:rPr lang="en-US" noProof="0" dirty="0"/>
              <a:t> Global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2FCBA3A-90CB-447D-8A03-FFB1A2331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pt-PT"/>
              <a:t>José Henrique Brito | 2Ai - EST - IPCA, PT | DL4CV @ BAIT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62981B8-211C-4BB5-A266-3D2FF3BE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D201EA6D-2898-4AD0-A4B2-CA1F11AE310C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464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ack Home">
            <a:extLst>
              <a:ext uri="{FF2B5EF4-FFF2-40B4-BE49-F238E27FC236}">
                <a16:creationId xmlns:a16="http://schemas.microsoft.com/office/drawing/2014/main" id="{385A7536-171B-4C6F-BF2E-171121A227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41420" cy="1496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9AC542DE-E682-4D7C-AC4C-2799BA35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pt-PT"/>
              <a:t>José Henrique Brito | 2Ai - EST - IPCA, PT | DL4CV @ BAIT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B8B261B-602D-4E4F-8654-4A51C336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D201EA6D-2898-4AD0-A4B2-CA1F11AE310C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398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28F3B-162C-4A9D-B6A0-C4177ABF4E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AB8B522-B51D-4645-B31B-D32324747B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Editar os estilos de texto do Modelo Global</a:t>
            </a:r>
          </a:p>
          <a:p>
            <a:pPr lvl="1"/>
            <a:r>
              <a:rPr lang="en-US" noProof="0"/>
              <a:t>Segundo nível</a:t>
            </a:r>
          </a:p>
          <a:p>
            <a:pPr lvl="2"/>
            <a:r>
              <a:rPr lang="en-US" noProof="0"/>
              <a:t>Terceiro nível</a:t>
            </a:r>
          </a:p>
          <a:p>
            <a:pPr lvl="3"/>
            <a:r>
              <a:rPr lang="en-US" noProof="0"/>
              <a:t>Quarto nível</a:t>
            </a:r>
          </a:p>
          <a:p>
            <a:pPr lvl="4"/>
            <a:r>
              <a:rPr lang="en-US" noProof="0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EAA0C62-B857-432B-A520-0E08868F8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Editar os estilos de texto do Modelo Global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D9E2F88-9D77-4425-B3DA-D848F6163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José Henrique Brito | 2Ai - EST - IPCA, PT | DL4CV @ BAIT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AA2E1DD-1C64-45D4-B3FA-DBD5AE23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1EA6D-2898-4AD0-A4B2-CA1F11AE31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6734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11">
            <a:extLst>
              <a:ext uri="{FF2B5EF4-FFF2-40B4-BE49-F238E27FC236}">
                <a16:creationId xmlns:a16="http://schemas.microsoft.com/office/drawing/2014/main" id="{DEF33A36-86BA-4836-9FC4-F5690A74598D}"/>
              </a:ext>
            </a:extLst>
          </p:cNvPr>
          <p:cNvSpPr/>
          <p:nvPr userDrawn="1"/>
        </p:nvSpPr>
        <p:spPr>
          <a:xfrm>
            <a:off x="-15239" y="-14016"/>
            <a:ext cx="12197120" cy="6872015"/>
          </a:xfrm>
          <a:custGeom>
            <a:avLst/>
            <a:gdLst>
              <a:gd name="connsiteX0" fmla="*/ 0 w 8901775"/>
              <a:gd name="connsiteY0" fmla="*/ 6897362 h 6897362"/>
              <a:gd name="connsiteX1" fmla="*/ 5183619 w 8901775"/>
              <a:gd name="connsiteY1" fmla="*/ 0 h 6897362"/>
              <a:gd name="connsiteX2" fmla="*/ 8877553 w 8901775"/>
              <a:gd name="connsiteY2" fmla="*/ 24223 h 6897362"/>
              <a:gd name="connsiteX3" fmla="*/ 8901775 w 8901775"/>
              <a:gd name="connsiteY3" fmla="*/ 6897362 h 6897362"/>
              <a:gd name="connsiteX4" fmla="*/ 0 w 8901775"/>
              <a:gd name="connsiteY4" fmla="*/ 6897362 h 6897362"/>
              <a:gd name="connsiteX0" fmla="*/ 0 w 8901775"/>
              <a:gd name="connsiteY0" fmla="*/ 6897362 h 6897362"/>
              <a:gd name="connsiteX1" fmla="*/ 2798222 w 8901775"/>
              <a:gd name="connsiteY1" fmla="*/ 0 h 6897362"/>
              <a:gd name="connsiteX2" fmla="*/ 8877553 w 8901775"/>
              <a:gd name="connsiteY2" fmla="*/ 24223 h 6897362"/>
              <a:gd name="connsiteX3" fmla="*/ 8901775 w 8901775"/>
              <a:gd name="connsiteY3" fmla="*/ 6897362 h 6897362"/>
              <a:gd name="connsiteX4" fmla="*/ 0 w 8901775"/>
              <a:gd name="connsiteY4" fmla="*/ 6897362 h 6897362"/>
              <a:gd name="connsiteX0" fmla="*/ 0 w 8901775"/>
              <a:gd name="connsiteY0" fmla="*/ 6901878 h 6901878"/>
              <a:gd name="connsiteX1" fmla="*/ 2798222 w 8901775"/>
              <a:gd name="connsiteY1" fmla="*/ 4516 h 6901878"/>
              <a:gd name="connsiteX2" fmla="*/ 8898416 w 8901775"/>
              <a:gd name="connsiteY2" fmla="*/ 0 h 6901878"/>
              <a:gd name="connsiteX3" fmla="*/ 8901775 w 8901775"/>
              <a:gd name="connsiteY3" fmla="*/ 6901878 h 6901878"/>
              <a:gd name="connsiteX4" fmla="*/ 0 w 8901775"/>
              <a:gd name="connsiteY4" fmla="*/ 6901878 h 6901878"/>
              <a:gd name="connsiteX0" fmla="*/ 0 w 8901775"/>
              <a:gd name="connsiteY0" fmla="*/ 6901878 h 6901878"/>
              <a:gd name="connsiteX1" fmla="*/ 2798222 w 8901775"/>
              <a:gd name="connsiteY1" fmla="*/ 4516 h 6901878"/>
              <a:gd name="connsiteX2" fmla="*/ 915213 w 8901775"/>
              <a:gd name="connsiteY2" fmla="*/ 4593178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2798222 w 8901775"/>
              <a:gd name="connsiteY1" fmla="*/ 4516 h 6901878"/>
              <a:gd name="connsiteX2" fmla="*/ 3224111 w 8901775"/>
              <a:gd name="connsiteY2" fmla="*/ 1019962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1498944 h 6901878"/>
              <a:gd name="connsiteX2" fmla="*/ 3224111 w 8901775"/>
              <a:gd name="connsiteY2" fmla="*/ 1019962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1498944 h 6901878"/>
              <a:gd name="connsiteX2" fmla="*/ 2925067 w 8901775"/>
              <a:gd name="connsiteY2" fmla="*/ 14096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1498944 h 6901878"/>
              <a:gd name="connsiteX2" fmla="*/ 2966794 w 8901775"/>
              <a:gd name="connsiteY2" fmla="*/ 4517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2351535 h 6901878"/>
              <a:gd name="connsiteX2" fmla="*/ 2966794 w 8901775"/>
              <a:gd name="connsiteY2" fmla="*/ 4517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1878 h 6901878"/>
              <a:gd name="connsiteX1" fmla="*/ 9463 w 8901775"/>
              <a:gd name="connsiteY1" fmla="*/ 2993373 h 6901878"/>
              <a:gd name="connsiteX2" fmla="*/ 2966794 w 8901775"/>
              <a:gd name="connsiteY2" fmla="*/ 4517 h 6901878"/>
              <a:gd name="connsiteX3" fmla="*/ 8898416 w 8901775"/>
              <a:gd name="connsiteY3" fmla="*/ 0 h 6901878"/>
              <a:gd name="connsiteX4" fmla="*/ 8901775 w 8901775"/>
              <a:gd name="connsiteY4" fmla="*/ 6901878 h 6901878"/>
              <a:gd name="connsiteX5" fmla="*/ 0 w 8901775"/>
              <a:gd name="connsiteY5" fmla="*/ 6901878 h 6901878"/>
              <a:gd name="connsiteX0" fmla="*/ 0 w 8901775"/>
              <a:gd name="connsiteY0" fmla="*/ 6906941 h 6906941"/>
              <a:gd name="connsiteX1" fmla="*/ 9463 w 8901775"/>
              <a:gd name="connsiteY1" fmla="*/ 2998436 h 6906941"/>
              <a:gd name="connsiteX2" fmla="*/ 2973748 w 8901775"/>
              <a:gd name="connsiteY2" fmla="*/ 0 h 6906941"/>
              <a:gd name="connsiteX3" fmla="*/ 8898416 w 8901775"/>
              <a:gd name="connsiteY3" fmla="*/ 5063 h 6906941"/>
              <a:gd name="connsiteX4" fmla="*/ 8901775 w 8901775"/>
              <a:gd name="connsiteY4" fmla="*/ 6906941 h 6906941"/>
              <a:gd name="connsiteX5" fmla="*/ 0 w 8901775"/>
              <a:gd name="connsiteY5" fmla="*/ 6906941 h 6906941"/>
              <a:gd name="connsiteX0" fmla="*/ 0 w 8974927"/>
              <a:gd name="connsiteY0" fmla="*/ 6906941 h 6906941"/>
              <a:gd name="connsiteX1" fmla="*/ 9463 w 8974927"/>
              <a:gd name="connsiteY1" fmla="*/ 2998436 h 6906941"/>
              <a:gd name="connsiteX2" fmla="*/ 2973748 w 8974927"/>
              <a:gd name="connsiteY2" fmla="*/ 0 h 6906941"/>
              <a:gd name="connsiteX3" fmla="*/ 8974915 w 8974927"/>
              <a:gd name="connsiteY3" fmla="*/ 302033 h 6906941"/>
              <a:gd name="connsiteX4" fmla="*/ 8901775 w 8974927"/>
              <a:gd name="connsiteY4" fmla="*/ 6906941 h 6906941"/>
              <a:gd name="connsiteX5" fmla="*/ 0 w 8974927"/>
              <a:gd name="connsiteY5" fmla="*/ 6906941 h 6906941"/>
              <a:gd name="connsiteX0" fmla="*/ 0 w 8905513"/>
              <a:gd name="connsiteY0" fmla="*/ 6911458 h 6911458"/>
              <a:gd name="connsiteX1" fmla="*/ 9463 w 8905513"/>
              <a:gd name="connsiteY1" fmla="*/ 3002953 h 6911458"/>
              <a:gd name="connsiteX2" fmla="*/ 2973748 w 8905513"/>
              <a:gd name="connsiteY2" fmla="*/ 4517 h 6911458"/>
              <a:gd name="connsiteX3" fmla="*/ 8905370 w 8905513"/>
              <a:gd name="connsiteY3" fmla="*/ 0 h 6911458"/>
              <a:gd name="connsiteX4" fmla="*/ 8901775 w 8905513"/>
              <a:gd name="connsiteY4" fmla="*/ 6911458 h 6911458"/>
              <a:gd name="connsiteX5" fmla="*/ 0 w 8905513"/>
              <a:gd name="connsiteY5" fmla="*/ 6911458 h 6911458"/>
              <a:gd name="connsiteX0" fmla="*/ 0 w 8905513"/>
              <a:gd name="connsiteY0" fmla="*/ 6911458 h 6911458"/>
              <a:gd name="connsiteX1" fmla="*/ 2509 w 8905513"/>
              <a:gd name="connsiteY1" fmla="*/ 2332377 h 6911458"/>
              <a:gd name="connsiteX2" fmla="*/ 2973748 w 8905513"/>
              <a:gd name="connsiteY2" fmla="*/ 4517 h 6911458"/>
              <a:gd name="connsiteX3" fmla="*/ 8905370 w 8905513"/>
              <a:gd name="connsiteY3" fmla="*/ 0 h 6911458"/>
              <a:gd name="connsiteX4" fmla="*/ 8901775 w 8905513"/>
              <a:gd name="connsiteY4" fmla="*/ 6911458 h 6911458"/>
              <a:gd name="connsiteX5" fmla="*/ 0 w 8905513"/>
              <a:gd name="connsiteY5" fmla="*/ 6911458 h 6911458"/>
              <a:gd name="connsiteX0" fmla="*/ 0 w 8905513"/>
              <a:gd name="connsiteY0" fmla="*/ 6911458 h 6911458"/>
              <a:gd name="connsiteX1" fmla="*/ 2509 w 8905513"/>
              <a:gd name="connsiteY1" fmla="*/ 2332377 h 6911458"/>
              <a:gd name="connsiteX2" fmla="*/ 2785977 w 8905513"/>
              <a:gd name="connsiteY2" fmla="*/ 23676 h 6911458"/>
              <a:gd name="connsiteX3" fmla="*/ 8905370 w 8905513"/>
              <a:gd name="connsiteY3" fmla="*/ 0 h 6911458"/>
              <a:gd name="connsiteX4" fmla="*/ 8901775 w 8905513"/>
              <a:gd name="connsiteY4" fmla="*/ 6911458 h 6911458"/>
              <a:gd name="connsiteX5" fmla="*/ 0 w 8905513"/>
              <a:gd name="connsiteY5" fmla="*/ 6911458 h 691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05513" h="6911458">
                <a:moveTo>
                  <a:pt x="0" y="6911458"/>
                </a:moveTo>
                <a:cubicBezTo>
                  <a:pt x="3154" y="5110480"/>
                  <a:pt x="-645" y="4133355"/>
                  <a:pt x="2509" y="2332377"/>
                </a:cubicBezTo>
                <a:lnTo>
                  <a:pt x="2785977" y="23676"/>
                </a:lnTo>
                <a:lnTo>
                  <a:pt x="8905370" y="0"/>
                </a:lnTo>
                <a:cubicBezTo>
                  <a:pt x="8906490" y="2300626"/>
                  <a:pt x="8900655" y="4610832"/>
                  <a:pt x="8901775" y="6911458"/>
                </a:cubicBezTo>
                <a:lnTo>
                  <a:pt x="0" y="6911458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57DE38-61F1-4BB2-92AB-42BED13E7A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1812555"/>
            <a:ext cx="3932237" cy="8524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665480A8-F9BB-48DC-B4C0-D9D76F0BDB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A7373FE-AA38-4792-AC1E-35C981E2762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801566"/>
            <a:ext cx="3932237" cy="306742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Editar os estilos de texto do Modelo Global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D9CC4FD-5CEB-4006-8B50-E89BE7050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6612" y="6356350"/>
            <a:ext cx="731678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pt-PT"/>
              <a:t>José Henrique Brito | 2Ai - EST - IPCA, PT | DL4CV @ BAIT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B34F4D7-B100-41F8-AADE-4265075B5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1EA6D-2898-4AD0-A4B2-CA1F11AE31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552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43259FB-D4B6-49DE-85E4-760AC1F04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ED338D7-30E2-43CE-AC77-C1FDCC062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1AA3048-75AA-4A48-B189-F41CA3EF43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DDD9780-ECFF-4534-AC91-B3ECC6F79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José Henrique Brito | 2Ai - EST - IPCA, PT | DL4CV @ BAIT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956100F-6069-44F8-967C-E9F9FBE50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1EA6D-2898-4AD0-A4B2-CA1F11AE310C}" type="slidenum">
              <a:rPr lang="pt-PT" smtClean="0"/>
              <a:t>‹nº›</a:t>
            </a:fld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2B39918-BE52-4EF3-B634-A7C6D7C90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" r="1674"/>
          <a:stretch/>
        </p:blipFill>
        <p:spPr>
          <a:xfrm>
            <a:off x="-15240" y="0"/>
            <a:ext cx="12192000" cy="6858001"/>
          </a:xfrm>
          <a:prstGeom prst="rect">
            <a:avLst/>
          </a:prstGeom>
        </p:spPr>
      </p:pic>
      <p:pic>
        <p:nvPicPr>
          <p:cNvPr id="8" name="Picture 2" descr="https://lh3.googleusercontent.com/-YB39aXGenC4/VpTo9cKgY6I/AAAAAAAAAqw/vyfzU2K-axc/w1422-h1422/IPCA%2BLogo_rgb_v1.png">
            <a:extLst>
              <a:ext uri="{FF2B5EF4-FFF2-40B4-BE49-F238E27FC236}">
                <a16:creationId xmlns:a16="http://schemas.microsoft.com/office/drawing/2014/main" id="{B3F87AE5-5E26-49E6-B5C7-6B85FA8147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541910"/>
            <a:ext cx="1685598" cy="1685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ack Home">
            <a:extLst>
              <a:ext uri="{FF2B5EF4-FFF2-40B4-BE49-F238E27FC236}">
                <a16:creationId xmlns:a16="http://schemas.microsoft.com/office/drawing/2014/main" id="{14440A68-CE86-4E2F-914B-76AFF7C0B6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41420" cy="1496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Marcador de Posição de Conteúdo 5">
            <a:extLst>
              <a:ext uri="{FF2B5EF4-FFF2-40B4-BE49-F238E27FC236}">
                <a16:creationId xmlns:a16="http://schemas.microsoft.com/office/drawing/2014/main" id="{9589340F-4476-4268-B9CD-9881E43CC81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98" y="5710573"/>
            <a:ext cx="1834318" cy="1296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474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1C4829-E90F-4412-9F3B-D1AF3B4A2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r="1514"/>
          <a:stretch/>
        </p:blipFill>
        <p:spPr>
          <a:xfrm>
            <a:off x="-15240" y="0"/>
            <a:ext cx="12207240" cy="6858001"/>
          </a:xfrm>
          <a:prstGeom prst="rect">
            <a:avLst/>
          </a:prstGeom>
        </p:spPr>
      </p:pic>
      <p:pic>
        <p:nvPicPr>
          <p:cNvPr id="13" name="Picture 2" descr="https://lh3.googleusercontent.com/-YB39aXGenC4/VpTo9cKgY6I/AAAAAAAAAqw/vyfzU2K-axc/w1422-h1422/IPCA%2BLogo_rgb_v1.png">
            <a:extLst>
              <a:ext uri="{FF2B5EF4-FFF2-40B4-BE49-F238E27FC236}">
                <a16:creationId xmlns:a16="http://schemas.microsoft.com/office/drawing/2014/main" id="{E19F453A-9500-4CDE-B0F6-5123F39DC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541910"/>
            <a:ext cx="1685598" cy="1685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ack Home">
            <a:extLst>
              <a:ext uri="{FF2B5EF4-FFF2-40B4-BE49-F238E27FC236}">
                <a16:creationId xmlns:a16="http://schemas.microsoft.com/office/drawing/2014/main" id="{8A321C2D-C399-4DE9-A66D-282347668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767" y="63916"/>
            <a:ext cx="7211833" cy="2884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Marcador de Posição de Conteúdo 5">
            <a:extLst>
              <a:ext uri="{FF2B5EF4-FFF2-40B4-BE49-F238E27FC236}">
                <a16:creationId xmlns:a16="http://schemas.microsoft.com/office/drawing/2014/main" id="{D7BF5DBA-9B1C-46DC-9F2D-F3682BA694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98" y="5710573"/>
            <a:ext cx="1834318" cy="1296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D1D789-7020-427F-8CB8-694823747B7C}"/>
              </a:ext>
            </a:extLst>
          </p:cNvPr>
          <p:cNvSpPr txBox="1"/>
          <p:nvPr/>
        </p:nvSpPr>
        <p:spPr>
          <a:xfrm>
            <a:off x="9286187" y="5862442"/>
            <a:ext cx="2763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400" b="1" dirty="0">
                <a:solidFill>
                  <a:schemeClr val="bg1"/>
                </a:solidFill>
              </a:rPr>
              <a:t>José Henrique Brito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66799C78-B0CF-498B-A25F-5AE832A90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48650"/>
            <a:ext cx="9144000" cy="2209758"/>
          </a:xfrm>
        </p:spPr>
        <p:txBody>
          <a:bodyPr anchor="ctr">
            <a:normAutofit/>
          </a:bodyPr>
          <a:lstStyle/>
          <a:p>
            <a:br>
              <a:rPr lang="en-US" b="1" dirty="0"/>
            </a:b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445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6">
            <a:extLst>
              <a:ext uri="{FF2B5EF4-FFF2-40B4-BE49-F238E27FC236}">
                <a16:creationId xmlns:a16="http://schemas.microsoft.com/office/drawing/2014/main" id="{091AF623-912D-BF9A-51A0-E786969FD497}"/>
              </a:ext>
            </a:extLst>
          </p:cNvPr>
          <p:cNvSpPr/>
          <p:nvPr/>
        </p:nvSpPr>
        <p:spPr>
          <a:xfrm>
            <a:off x="0" y="1907073"/>
            <a:ext cx="12192000" cy="3162638"/>
          </a:xfrm>
          <a:custGeom>
            <a:avLst/>
            <a:gdLst/>
            <a:ahLst/>
            <a:cxnLst/>
            <a:rect l="l" t="t" r="r" b="b"/>
            <a:pathLst>
              <a:path w="4816592" h="1278268">
                <a:moveTo>
                  <a:pt x="0" y="0"/>
                </a:moveTo>
                <a:lnTo>
                  <a:pt x="4816592" y="0"/>
                </a:lnTo>
                <a:lnTo>
                  <a:pt x="4816592" y="1278268"/>
                </a:lnTo>
                <a:lnTo>
                  <a:pt x="0" y="1278268"/>
                </a:lnTo>
                <a:close/>
              </a:path>
            </a:pathLst>
          </a:custGeom>
          <a:solidFill>
            <a:srgbClr val="008786"/>
          </a:solidFill>
          <a:ln>
            <a:solidFill>
              <a:srgbClr val="008786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7603F-5631-4F16-ACA9-AA3F1274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365125"/>
            <a:ext cx="7902388" cy="880969"/>
          </a:xfrm>
          <a:ln>
            <a:noFill/>
          </a:ln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</a:rPr>
              <a:t>SMARTPHONEHEADSCANNER</a:t>
            </a:r>
            <a:endParaRPr lang="pt-PT" sz="4800" b="1" dirty="0">
              <a:solidFill>
                <a:schemeClr val="tx1"/>
              </a:solidFill>
            </a:endParaRPr>
          </a:p>
        </p:txBody>
      </p:sp>
      <p:pic>
        <p:nvPicPr>
          <p:cNvPr id="39" name="Picture 17">
            <a:extLst>
              <a:ext uri="{FF2B5EF4-FFF2-40B4-BE49-F238E27FC236}">
                <a16:creationId xmlns:a16="http://schemas.microsoft.com/office/drawing/2014/main" id="{37584801-4B0E-B1A6-A588-F8AFDE173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5514" y="2419215"/>
            <a:ext cx="1996339" cy="4054616"/>
          </a:xfrm>
          <a:prstGeom prst="rect">
            <a:avLst/>
          </a:prstGeom>
        </p:spPr>
      </p:pic>
      <p:grpSp>
        <p:nvGrpSpPr>
          <p:cNvPr id="1028" name="Agrupar 1027">
            <a:extLst>
              <a:ext uri="{FF2B5EF4-FFF2-40B4-BE49-F238E27FC236}">
                <a16:creationId xmlns:a16="http://schemas.microsoft.com/office/drawing/2014/main" id="{B5431F81-8B1E-E81C-31C2-35BFD57AB32E}"/>
              </a:ext>
            </a:extLst>
          </p:cNvPr>
          <p:cNvGrpSpPr/>
          <p:nvPr/>
        </p:nvGrpSpPr>
        <p:grpSpPr>
          <a:xfrm>
            <a:off x="3179346" y="2048059"/>
            <a:ext cx="3031688" cy="2682812"/>
            <a:chOff x="3352971" y="2048059"/>
            <a:chExt cx="3031688" cy="2682812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1AEA9D51-E89D-2167-F713-3CFDBBAA8628}"/>
                </a:ext>
              </a:extLst>
            </p:cNvPr>
            <p:cNvGrpSpPr/>
            <p:nvPr/>
          </p:nvGrpSpPr>
          <p:grpSpPr>
            <a:xfrm>
              <a:off x="4436815" y="2048059"/>
              <a:ext cx="864000" cy="864000"/>
              <a:chOff x="6468307" y="3094789"/>
              <a:chExt cx="1340940" cy="1340940"/>
            </a:xfrm>
          </p:grpSpPr>
          <p:pic>
            <p:nvPicPr>
              <p:cNvPr id="36" name="Picture 9">
                <a:extLst>
                  <a:ext uri="{FF2B5EF4-FFF2-40B4-BE49-F238E27FC236}">
                    <a16:creationId xmlns:a16="http://schemas.microsoft.com/office/drawing/2014/main" id="{F521BF17-2842-9C3E-8F6E-70615A8B6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468307" y="3094789"/>
                <a:ext cx="1340940" cy="1340940"/>
              </a:xfrm>
              <a:prstGeom prst="rect">
                <a:avLst/>
              </a:prstGeom>
            </p:spPr>
          </p:pic>
          <p:pic>
            <p:nvPicPr>
              <p:cNvPr id="37" name="Picture 10">
                <a:extLst>
                  <a:ext uri="{FF2B5EF4-FFF2-40B4-BE49-F238E27FC236}">
                    <a16:creationId xmlns:a16="http://schemas.microsoft.com/office/drawing/2014/main" id="{C262057A-3FBD-59AE-5ADB-4AFA8121C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6658645" y="3254221"/>
                <a:ext cx="1022075" cy="1022075"/>
              </a:xfrm>
              <a:prstGeom prst="rect">
                <a:avLst/>
              </a:prstGeom>
            </p:spPr>
          </p:pic>
        </p:grpSp>
        <p:sp>
          <p:nvSpPr>
            <p:cNvPr id="40" name="TextBox 19">
              <a:extLst>
                <a:ext uri="{FF2B5EF4-FFF2-40B4-BE49-F238E27FC236}">
                  <a16:creationId xmlns:a16="http://schemas.microsoft.com/office/drawing/2014/main" id="{6D63C581-1800-DE11-477B-6CC27FCF446E}"/>
                </a:ext>
              </a:extLst>
            </p:cNvPr>
            <p:cNvSpPr txBox="1"/>
            <p:nvPr/>
          </p:nvSpPr>
          <p:spPr>
            <a:xfrm>
              <a:off x="3352971" y="2878524"/>
              <a:ext cx="3031688" cy="468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Canva Sans"/>
                </a:rPr>
                <a:t>Data Acquisition</a:t>
              </a:r>
            </a:p>
          </p:txBody>
        </p:sp>
        <p:sp>
          <p:nvSpPr>
            <p:cNvPr id="42" name="AutoShape 8">
              <a:extLst>
                <a:ext uri="{FF2B5EF4-FFF2-40B4-BE49-F238E27FC236}">
                  <a16:creationId xmlns:a16="http://schemas.microsoft.com/office/drawing/2014/main" id="{B9EBDD21-3D09-D5BC-5F32-25487AE1221B}"/>
                </a:ext>
              </a:extLst>
            </p:cNvPr>
            <p:cNvSpPr/>
            <p:nvPr/>
          </p:nvSpPr>
          <p:spPr>
            <a:xfrm>
              <a:off x="3876625" y="3411638"/>
              <a:ext cx="468000" cy="0"/>
            </a:xfrm>
            <a:prstGeom prst="line">
              <a:avLst/>
            </a:prstGeom>
            <a:ln w="5715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TextBox 22">
              <a:extLst>
                <a:ext uri="{FF2B5EF4-FFF2-40B4-BE49-F238E27FC236}">
                  <a16:creationId xmlns:a16="http://schemas.microsoft.com/office/drawing/2014/main" id="{DDC39AE4-CBB9-005F-3ABB-D37BAB615429}"/>
                </a:ext>
              </a:extLst>
            </p:cNvPr>
            <p:cNvSpPr txBox="1"/>
            <p:nvPr/>
          </p:nvSpPr>
          <p:spPr>
            <a:xfrm>
              <a:off x="3876625" y="3622875"/>
              <a:ext cx="2061188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  <a:latin typeface="Canva Sans"/>
                </a:rPr>
                <a:t>System to acquire a set of sequential images and intrinsic data.</a:t>
              </a:r>
            </a:p>
          </p:txBody>
        </p:sp>
      </p:grp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69BDA1F0-2B36-C471-CCD2-4BFFA340E6CB}"/>
              </a:ext>
            </a:extLst>
          </p:cNvPr>
          <p:cNvGrpSpPr/>
          <p:nvPr/>
        </p:nvGrpSpPr>
        <p:grpSpPr>
          <a:xfrm>
            <a:off x="5813892" y="2048059"/>
            <a:ext cx="3436501" cy="2682812"/>
            <a:chOff x="5987517" y="2048059"/>
            <a:chExt cx="3436501" cy="2682812"/>
          </a:xfrm>
        </p:grpSpPr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462BDF1E-E984-BBE5-440C-9E493C52DA17}"/>
                </a:ext>
              </a:extLst>
            </p:cNvPr>
            <p:cNvGrpSpPr/>
            <p:nvPr/>
          </p:nvGrpSpPr>
          <p:grpSpPr>
            <a:xfrm>
              <a:off x="7273767" y="2048059"/>
              <a:ext cx="864000" cy="864000"/>
              <a:chOff x="10528695" y="3094789"/>
              <a:chExt cx="1340940" cy="1340940"/>
            </a:xfrm>
          </p:grpSpPr>
          <p:pic>
            <p:nvPicPr>
              <p:cNvPr id="48" name="Picture 12">
                <a:extLst>
                  <a:ext uri="{FF2B5EF4-FFF2-40B4-BE49-F238E27FC236}">
                    <a16:creationId xmlns:a16="http://schemas.microsoft.com/office/drawing/2014/main" id="{F3DE747E-B297-9C97-7EB6-06D648823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528695" y="3094789"/>
                <a:ext cx="1340940" cy="1340940"/>
              </a:xfrm>
              <a:prstGeom prst="rect">
                <a:avLst/>
              </a:prstGeom>
            </p:spPr>
          </p:pic>
          <p:pic>
            <p:nvPicPr>
              <p:cNvPr id="49" name="Picture 15">
                <a:extLst>
                  <a:ext uri="{FF2B5EF4-FFF2-40B4-BE49-F238E27FC236}">
                    <a16:creationId xmlns:a16="http://schemas.microsoft.com/office/drawing/2014/main" id="{55CAD8FE-AF60-DCBE-C7D7-DB60E6F33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10686914" y="3254222"/>
                <a:ext cx="1024503" cy="1022075"/>
              </a:xfrm>
              <a:prstGeom prst="rect">
                <a:avLst/>
              </a:prstGeom>
            </p:spPr>
          </p:pic>
        </p:grpSp>
        <p:sp>
          <p:nvSpPr>
            <p:cNvPr id="50" name="TextBox 20">
              <a:extLst>
                <a:ext uri="{FF2B5EF4-FFF2-40B4-BE49-F238E27FC236}">
                  <a16:creationId xmlns:a16="http://schemas.microsoft.com/office/drawing/2014/main" id="{160D100E-0AB3-F336-3FEE-25C1ED601931}"/>
                </a:ext>
              </a:extLst>
            </p:cNvPr>
            <p:cNvSpPr txBox="1"/>
            <p:nvPr/>
          </p:nvSpPr>
          <p:spPr>
            <a:xfrm>
              <a:off x="5987517" y="2878524"/>
              <a:ext cx="3436501" cy="468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Canva Sans"/>
                </a:rPr>
                <a:t>3D Reconstruction</a:t>
              </a:r>
            </a:p>
          </p:txBody>
        </p:sp>
        <p:sp>
          <p:nvSpPr>
            <p:cNvPr id="53" name="AutoShape 8">
              <a:extLst>
                <a:ext uri="{FF2B5EF4-FFF2-40B4-BE49-F238E27FC236}">
                  <a16:creationId xmlns:a16="http://schemas.microsoft.com/office/drawing/2014/main" id="{2D734F5F-C29C-8F90-557E-2970FDD65E26}"/>
                </a:ext>
              </a:extLst>
            </p:cNvPr>
            <p:cNvSpPr/>
            <p:nvPr/>
          </p:nvSpPr>
          <p:spPr>
            <a:xfrm>
              <a:off x="6574270" y="3411638"/>
              <a:ext cx="468000" cy="0"/>
            </a:xfrm>
            <a:prstGeom prst="line">
              <a:avLst/>
            </a:prstGeom>
            <a:ln w="5715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TextBox 22">
              <a:extLst>
                <a:ext uri="{FF2B5EF4-FFF2-40B4-BE49-F238E27FC236}">
                  <a16:creationId xmlns:a16="http://schemas.microsoft.com/office/drawing/2014/main" id="{18B7E20B-90D1-DA8D-C8A5-7A3132A0DA23}"/>
                </a:ext>
              </a:extLst>
            </p:cNvPr>
            <p:cNvSpPr txBox="1"/>
            <p:nvPr/>
          </p:nvSpPr>
          <p:spPr>
            <a:xfrm>
              <a:off x="6574269" y="3622875"/>
              <a:ext cx="2268789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  <a:latin typeface="Canva Sans"/>
                </a:rPr>
                <a:t>Neural rendering system to reconstruct human heads from 2D images. </a:t>
              </a:r>
            </a:p>
          </p:txBody>
        </p:sp>
      </p:grpSp>
      <p:grpSp>
        <p:nvGrpSpPr>
          <p:cNvPr id="1030" name="Agrupar 1029">
            <a:extLst>
              <a:ext uri="{FF2B5EF4-FFF2-40B4-BE49-F238E27FC236}">
                <a16:creationId xmlns:a16="http://schemas.microsoft.com/office/drawing/2014/main" id="{02314C1F-1912-EDBA-344A-3E4D081FB96B}"/>
              </a:ext>
            </a:extLst>
          </p:cNvPr>
          <p:cNvGrpSpPr/>
          <p:nvPr/>
        </p:nvGrpSpPr>
        <p:grpSpPr>
          <a:xfrm>
            <a:off x="9269445" y="2048059"/>
            <a:ext cx="2661099" cy="2405813"/>
            <a:chOff x="9443070" y="2048059"/>
            <a:chExt cx="2661099" cy="2405813"/>
          </a:xfrm>
        </p:grpSpPr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id="{F8E097CB-F522-4574-1DCB-210B7C96F490}"/>
                </a:ext>
              </a:extLst>
            </p:cNvPr>
            <p:cNvGrpSpPr/>
            <p:nvPr/>
          </p:nvGrpSpPr>
          <p:grpSpPr>
            <a:xfrm>
              <a:off x="10341619" y="2048059"/>
              <a:ext cx="864000" cy="864000"/>
              <a:chOff x="9864543" y="2190368"/>
              <a:chExt cx="1340940" cy="1340940"/>
            </a:xfrm>
          </p:grpSpPr>
          <p:pic>
            <p:nvPicPr>
              <p:cNvPr id="59" name="Picture 14">
                <a:extLst>
                  <a:ext uri="{FF2B5EF4-FFF2-40B4-BE49-F238E27FC236}">
                    <a16:creationId xmlns:a16="http://schemas.microsoft.com/office/drawing/2014/main" id="{5F6A99F1-5A63-8AC1-7E36-A15F2AABC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9864543" y="2190368"/>
                <a:ext cx="1340940" cy="1340940"/>
              </a:xfrm>
              <a:prstGeom prst="rect">
                <a:avLst/>
              </a:prstGeom>
            </p:spPr>
          </p:pic>
          <p:pic>
            <p:nvPicPr>
              <p:cNvPr id="60" name="Picture 16">
                <a:extLst>
                  <a:ext uri="{FF2B5EF4-FFF2-40B4-BE49-F238E27FC236}">
                    <a16:creationId xmlns:a16="http://schemas.microsoft.com/office/drawing/2014/main" id="{F387DFB8-C951-1EB6-08E5-42063FCC5D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10137539" y="2349800"/>
                <a:ext cx="794948" cy="1022076"/>
              </a:xfrm>
              <a:prstGeom prst="rect">
                <a:avLst/>
              </a:prstGeom>
            </p:spPr>
          </p:pic>
        </p:grpSp>
        <p:sp>
          <p:nvSpPr>
            <p:cNvPr id="62" name="TextBox 21">
              <a:extLst>
                <a:ext uri="{FF2B5EF4-FFF2-40B4-BE49-F238E27FC236}">
                  <a16:creationId xmlns:a16="http://schemas.microsoft.com/office/drawing/2014/main" id="{74B7D4D2-7E18-14C2-3684-54EBD5E54590}"/>
                </a:ext>
              </a:extLst>
            </p:cNvPr>
            <p:cNvSpPr txBox="1"/>
            <p:nvPr/>
          </p:nvSpPr>
          <p:spPr>
            <a:xfrm>
              <a:off x="9443070" y="2878524"/>
              <a:ext cx="2661099" cy="4681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FFFFFF"/>
                  </a:solidFill>
                  <a:latin typeface="Canva Sans"/>
                </a:rPr>
                <a:t>Results Visualization </a:t>
              </a:r>
            </a:p>
          </p:txBody>
        </p:sp>
        <p:sp>
          <p:nvSpPr>
            <p:cNvPr id="1025" name="AutoShape 8">
              <a:extLst>
                <a:ext uri="{FF2B5EF4-FFF2-40B4-BE49-F238E27FC236}">
                  <a16:creationId xmlns:a16="http://schemas.microsoft.com/office/drawing/2014/main" id="{AE88F4AE-F339-1210-1C9F-52C789D600A4}"/>
                </a:ext>
              </a:extLst>
            </p:cNvPr>
            <p:cNvSpPr/>
            <p:nvPr/>
          </p:nvSpPr>
          <p:spPr>
            <a:xfrm>
              <a:off x="9479795" y="3411638"/>
              <a:ext cx="468000" cy="0"/>
            </a:xfrm>
            <a:prstGeom prst="line">
              <a:avLst/>
            </a:prstGeom>
            <a:ln w="5715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27" name="TextBox 22">
              <a:extLst>
                <a:ext uri="{FF2B5EF4-FFF2-40B4-BE49-F238E27FC236}">
                  <a16:creationId xmlns:a16="http://schemas.microsoft.com/office/drawing/2014/main" id="{5032F078-93DA-146E-3A94-42FF441FDB47}"/>
                </a:ext>
              </a:extLst>
            </p:cNvPr>
            <p:cNvSpPr txBox="1"/>
            <p:nvPr/>
          </p:nvSpPr>
          <p:spPr>
            <a:xfrm>
              <a:off x="9479514" y="3622875"/>
              <a:ext cx="2268789" cy="8309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  <a:latin typeface="Canva Sans"/>
                </a:rPr>
                <a:t>Visualization and interaction with 3D objects.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0757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>
            <a:extLst>
              <a:ext uri="{FF2B5EF4-FFF2-40B4-BE49-F238E27FC236}">
                <a16:creationId xmlns:a16="http://schemas.microsoft.com/office/drawing/2014/main" id="{1BBDA35B-8186-8C01-45F7-7385F2B84A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6183" y="1551052"/>
            <a:ext cx="10835351" cy="3146767"/>
          </a:xfrm>
          <a:prstGeom prst="rect">
            <a:avLst/>
          </a:prstGeom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70BB06B3-D420-3601-23E7-BAA30ADFCDE9}"/>
              </a:ext>
            </a:extLst>
          </p:cNvPr>
          <p:cNvGrpSpPr/>
          <p:nvPr/>
        </p:nvGrpSpPr>
        <p:grpSpPr>
          <a:xfrm>
            <a:off x="716183" y="4722757"/>
            <a:ext cx="7971061" cy="369025"/>
            <a:chOff x="808782" y="4595798"/>
            <a:chExt cx="7971061" cy="369025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AE734326-5E0C-973B-EDC5-9591443AD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808782" y="4676823"/>
              <a:ext cx="370873" cy="288000"/>
            </a:xfrm>
            <a:prstGeom prst="rect">
              <a:avLst/>
            </a:prstGeom>
          </p:spPr>
        </p:pic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033281BA-1950-61E7-01AD-BE65847F043A}"/>
                </a:ext>
              </a:extLst>
            </p:cNvPr>
            <p:cNvSpPr txBox="1"/>
            <p:nvPr/>
          </p:nvSpPr>
          <p:spPr>
            <a:xfrm>
              <a:off x="1383911" y="4595798"/>
              <a:ext cx="7395932" cy="28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Canva Sans"/>
                </a:rPr>
                <a:t>Circular movements from different viewpoints 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DCE99B4E-C57E-C6F1-BA2C-A3B198B1DBFA}"/>
              </a:ext>
            </a:extLst>
          </p:cNvPr>
          <p:cNvGrpSpPr/>
          <p:nvPr/>
        </p:nvGrpSpPr>
        <p:grpSpPr>
          <a:xfrm>
            <a:off x="716183" y="5198129"/>
            <a:ext cx="5880371" cy="369025"/>
            <a:chOff x="808782" y="5233220"/>
            <a:chExt cx="5880371" cy="369025"/>
          </a:xfrm>
        </p:grpSpPr>
        <p:pic>
          <p:nvPicPr>
            <p:cNvPr id="19" name="Picture 7">
              <a:extLst>
                <a:ext uri="{FF2B5EF4-FFF2-40B4-BE49-F238E27FC236}">
                  <a16:creationId xmlns:a16="http://schemas.microsoft.com/office/drawing/2014/main" id="{7E50CD76-F2B9-EB5E-C8D5-964DDA050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808782" y="5314245"/>
              <a:ext cx="370873" cy="288000"/>
            </a:xfrm>
            <a:prstGeom prst="rect">
              <a:avLst/>
            </a:prstGeom>
          </p:spPr>
        </p:pic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2908C0DD-52B4-D406-AFAC-2F596ADAF3BC}"/>
                </a:ext>
              </a:extLst>
            </p:cNvPr>
            <p:cNvSpPr txBox="1"/>
            <p:nvPr/>
          </p:nvSpPr>
          <p:spPr>
            <a:xfrm>
              <a:off x="1383911" y="5233220"/>
              <a:ext cx="5305242" cy="28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Canva Sans"/>
                </a:rPr>
                <a:t>Perpendicular angles to the target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2F8B80D-4C8E-2A4A-E7AE-D71FC8FC2AAA}"/>
              </a:ext>
            </a:extLst>
          </p:cNvPr>
          <p:cNvGrpSpPr/>
          <p:nvPr/>
        </p:nvGrpSpPr>
        <p:grpSpPr>
          <a:xfrm>
            <a:off x="716183" y="5675379"/>
            <a:ext cx="5378565" cy="369025"/>
            <a:chOff x="808782" y="5884095"/>
            <a:chExt cx="5378565" cy="369025"/>
          </a:xfrm>
        </p:grpSpPr>
        <p:pic>
          <p:nvPicPr>
            <p:cNvPr id="22" name="Picture 10">
              <a:extLst>
                <a:ext uri="{FF2B5EF4-FFF2-40B4-BE49-F238E27FC236}">
                  <a16:creationId xmlns:a16="http://schemas.microsoft.com/office/drawing/2014/main" id="{F6052BBE-1C0D-07C6-68EC-75664904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808782" y="5965120"/>
              <a:ext cx="370873" cy="288000"/>
            </a:xfrm>
            <a:prstGeom prst="rect">
              <a:avLst/>
            </a:prstGeom>
          </p:spPr>
        </p:pic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367B7773-34E0-963F-BD4C-214E53152007}"/>
                </a:ext>
              </a:extLst>
            </p:cNvPr>
            <p:cNvSpPr txBox="1"/>
            <p:nvPr/>
          </p:nvSpPr>
          <p:spPr>
            <a:xfrm>
              <a:off x="1383911" y="5884095"/>
              <a:ext cx="4803436" cy="28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Canva Sans"/>
                </a:rPr>
                <a:t>Cover a 360° view of the target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11803CF-28F7-C002-690F-D5B10D526C96}"/>
              </a:ext>
            </a:extLst>
          </p:cNvPr>
          <p:cNvGrpSpPr/>
          <p:nvPr/>
        </p:nvGrpSpPr>
        <p:grpSpPr>
          <a:xfrm>
            <a:off x="716183" y="6146998"/>
            <a:ext cx="3404397" cy="369025"/>
            <a:chOff x="808782" y="6540914"/>
            <a:chExt cx="3404397" cy="369025"/>
          </a:xfrm>
        </p:grpSpPr>
        <p:sp>
          <p:nvSpPr>
            <p:cNvPr id="24" name="TextBox 12">
              <a:extLst>
                <a:ext uri="{FF2B5EF4-FFF2-40B4-BE49-F238E27FC236}">
                  <a16:creationId xmlns:a16="http://schemas.microsoft.com/office/drawing/2014/main" id="{8BCD84E4-7D0C-A8C9-CAF0-8F5DE5C8A0BD}"/>
                </a:ext>
              </a:extLst>
            </p:cNvPr>
            <p:cNvSpPr txBox="1"/>
            <p:nvPr/>
          </p:nvSpPr>
          <p:spPr>
            <a:xfrm>
              <a:off x="1383911" y="6540914"/>
              <a:ext cx="2829268" cy="2880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Canva Sans"/>
                </a:rPr>
                <a:t>Slow movements</a:t>
              </a:r>
            </a:p>
          </p:txBody>
        </p:sp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AB854415-F23E-777B-D0D1-1EEB57ECC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808782" y="6621939"/>
              <a:ext cx="370873" cy="288000"/>
            </a:xfrm>
            <a:prstGeom prst="rect">
              <a:avLst/>
            </a:prstGeom>
          </p:spPr>
        </p:pic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A4E85EF4-20E3-B069-8ADC-BC10C689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365125"/>
            <a:ext cx="7902388" cy="880969"/>
          </a:xfrm>
          <a:ln>
            <a:noFill/>
          </a:ln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</a:rPr>
              <a:t>SMARTPHONEHEADSCANNER – Data Acquisition System</a:t>
            </a:r>
            <a:endParaRPr lang="pt-PT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434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378E81E-3C70-7268-5828-8B6C4C9DA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365125"/>
            <a:ext cx="7902388" cy="880969"/>
          </a:xfrm>
          <a:ln>
            <a:noFill/>
          </a:ln>
        </p:spPr>
        <p:txBody>
          <a:bodyPr/>
          <a:lstStyle/>
          <a:p>
            <a:r>
              <a:rPr lang="en-US" sz="4800" b="1">
                <a:solidFill>
                  <a:schemeClr val="tx1"/>
                </a:solidFill>
              </a:rPr>
              <a:t>SMARTPHONEHEADSCANNER – 3D Reconstruction System</a:t>
            </a:r>
            <a:endParaRPr lang="pt-PT" sz="4800" b="1" dirty="0">
              <a:solidFill>
                <a:schemeClr val="tx1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E1116BD-FE41-9E77-3385-186B1105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9639" y="1964012"/>
            <a:ext cx="10907090" cy="379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1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378E81E-3C70-7268-5828-8B6C4C9DA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365125"/>
            <a:ext cx="7902388" cy="880969"/>
          </a:xfrm>
          <a:ln>
            <a:noFill/>
          </a:ln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</a:rPr>
              <a:t>SMARTPHONEHEADSCANNER – Results Visualization</a:t>
            </a:r>
            <a:endParaRPr lang="pt-PT" sz="4800" b="1" dirty="0">
              <a:solidFill>
                <a:schemeClr val="tx1"/>
              </a:solidFill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8DAECD09-3657-48D6-0BA1-75B58DEF22FB}"/>
              </a:ext>
            </a:extLst>
          </p:cNvPr>
          <p:cNvSpPr txBox="1"/>
          <p:nvPr/>
        </p:nvSpPr>
        <p:spPr>
          <a:xfrm>
            <a:off x="1538565" y="2406805"/>
            <a:ext cx="5799784" cy="86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</a:rPr>
              <a:t>3D object visualization is designed through an interactive interface developed using OpenGL ES 2.0 in Kotlin.</a:t>
            </a:r>
          </a:p>
        </p:txBody>
      </p:sp>
      <p:sp>
        <p:nvSpPr>
          <p:cNvPr id="11" name="AutoShape 5">
            <a:extLst>
              <a:ext uri="{FF2B5EF4-FFF2-40B4-BE49-F238E27FC236}">
                <a16:creationId xmlns:a16="http://schemas.microsoft.com/office/drawing/2014/main" id="{42E2FB95-87D2-718B-787F-C6B059C66193}"/>
              </a:ext>
            </a:extLst>
          </p:cNvPr>
          <p:cNvSpPr/>
          <p:nvPr/>
        </p:nvSpPr>
        <p:spPr>
          <a:xfrm>
            <a:off x="671821" y="2661428"/>
            <a:ext cx="612000" cy="0"/>
          </a:xfrm>
          <a:prstGeom prst="line">
            <a:avLst/>
          </a:prstGeom>
          <a:ln w="38100" cap="flat">
            <a:solidFill>
              <a:srgbClr val="008786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3D949492-4193-7463-3432-B823E6039113}"/>
              </a:ext>
            </a:extLst>
          </p:cNvPr>
          <p:cNvSpPr txBox="1"/>
          <p:nvPr/>
        </p:nvSpPr>
        <p:spPr>
          <a:xfrm>
            <a:off x="1538565" y="3590771"/>
            <a:ext cx="5799784" cy="389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Canva Sans"/>
              </a:rPr>
              <a:t>Characteristics:</a:t>
            </a:r>
            <a:endParaRPr lang="en-US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3" name="AutoShape 5">
            <a:extLst>
              <a:ext uri="{FF2B5EF4-FFF2-40B4-BE49-F238E27FC236}">
                <a16:creationId xmlns:a16="http://schemas.microsoft.com/office/drawing/2014/main" id="{1203670E-1591-074E-1CE5-3C4DCEBA2AB7}"/>
              </a:ext>
            </a:extLst>
          </p:cNvPr>
          <p:cNvSpPr/>
          <p:nvPr/>
        </p:nvSpPr>
        <p:spPr>
          <a:xfrm>
            <a:off x="671821" y="3845394"/>
            <a:ext cx="612000" cy="0"/>
          </a:xfrm>
          <a:prstGeom prst="line">
            <a:avLst/>
          </a:prstGeom>
          <a:ln w="38100" cap="flat">
            <a:solidFill>
              <a:srgbClr val="008786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15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CBB26B9E-1775-4D4C-03DF-93B50039EC2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92"/>
                </p14:media>
              </p:ext>
            </p:extLst>
          </p:nvPr>
        </p:nvPicPr>
        <p:blipFill rotWithShape="1">
          <a:blip r:embed="rId4"/>
          <a:srcRect l="9848" t="2857" r="10200" b="2603"/>
          <a:stretch/>
        </p:blipFill>
        <p:spPr>
          <a:xfrm>
            <a:off x="8484034" y="1666753"/>
            <a:ext cx="2257272" cy="4745053"/>
          </a:xfrm>
          <a:prstGeom prst="rect">
            <a:avLst/>
          </a:prstGeom>
        </p:spPr>
      </p:pic>
      <p:sp>
        <p:nvSpPr>
          <p:cNvPr id="17" name="AutoShape 7">
            <a:extLst>
              <a:ext uri="{FF2B5EF4-FFF2-40B4-BE49-F238E27FC236}">
                <a16:creationId xmlns:a16="http://schemas.microsoft.com/office/drawing/2014/main" id="{4E3C360B-9BCE-786E-F673-A2B2E65D6232}"/>
              </a:ext>
            </a:extLst>
          </p:cNvPr>
          <p:cNvSpPr/>
          <p:nvPr/>
        </p:nvSpPr>
        <p:spPr>
          <a:xfrm rot="16179536">
            <a:off x="668205" y="4955939"/>
            <a:ext cx="1833320" cy="0"/>
          </a:xfrm>
          <a:prstGeom prst="line">
            <a:avLst/>
          </a:prstGeom>
          <a:ln w="28575" cap="flat">
            <a:solidFill>
              <a:srgbClr val="00878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8">
            <a:extLst>
              <a:ext uri="{FF2B5EF4-FFF2-40B4-BE49-F238E27FC236}">
                <a16:creationId xmlns:a16="http://schemas.microsoft.com/office/drawing/2014/main" id="{1CFA7B3B-347D-171B-AAC5-2298AC3F91F1}"/>
              </a:ext>
            </a:extLst>
          </p:cNvPr>
          <p:cNvSpPr/>
          <p:nvPr/>
        </p:nvSpPr>
        <p:spPr>
          <a:xfrm>
            <a:off x="1582678" y="5872648"/>
            <a:ext cx="406800" cy="0"/>
          </a:xfrm>
          <a:prstGeom prst="line">
            <a:avLst/>
          </a:prstGeom>
          <a:ln w="28575" cap="flat">
            <a:solidFill>
              <a:srgbClr val="008786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AutoShape 9">
            <a:extLst>
              <a:ext uri="{FF2B5EF4-FFF2-40B4-BE49-F238E27FC236}">
                <a16:creationId xmlns:a16="http://schemas.microsoft.com/office/drawing/2014/main" id="{75E27693-B25C-3929-8A85-25D1F50416CC}"/>
              </a:ext>
            </a:extLst>
          </p:cNvPr>
          <p:cNvSpPr/>
          <p:nvPr/>
        </p:nvSpPr>
        <p:spPr>
          <a:xfrm rot="21599294">
            <a:off x="1584868" y="5340629"/>
            <a:ext cx="404822" cy="0"/>
          </a:xfrm>
          <a:prstGeom prst="line">
            <a:avLst/>
          </a:prstGeom>
          <a:ln w="28575" cap="flat">
            <a:solidFill>
              <a:srgbClr val="008786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AutoShape 10">
            <a:extLst>
              <a:ext uri="{FF2B5EF4-FFF2-40B4-BE49-F238E27FC236}">
                <a16:creationId xmlns:a16="http://schemas.microsoft.com/office/drawing/2014/main" id="{64626034-0269-1F6C-3560-F7AE7592C6A5}"/>
              </a:ext>
            </a:extLst>
          </p:cNvPr>
          <p:cNvSpPr/>
          <p:nvPr/>
        </p:nvSpPr>
        <p:spPr>
          <a:xfrm rot="21599294">
            <a:off x="1584868" y="4853129"/>
            <a:ext cx="404822" cy="0"/>
          </a:xfrm>
          <a:prstGeom prst="line">
            <a:avLst/>
          </a:prstGeom>
          <a:ln w="28575" cap="flat">
            <a:solidFill>
              <a:srgbClr val="008786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1" name="AutoShape 11">
            <a:extLst>
              <a:ext uri="{FF2B5EF4-FFF2-40B4-BE49-F238E27FC236}">
                <a16:creationId xmlns:a16="http://schemas.microsoft.com/office/drawing/2014/main" id="{A5189006-2F23-60AC-1820-D8883787B194}"/>
              </a:ext>
            </a:extLst>
          </p:cNvPr>
          <p:cNvSpPr/>
          <p:nvPr/>
        </p:nvSpPr>
        <p:spPr>
          <a:xfrm rot="21599294">
            <a:off x="1605826" y="4365630"/>
            <a:ext cx="404822" cy="0"/>
          </a:xfrm>
          <a:prstGeom prst="line">
            <a:avLst/>
          </a:prstGeom>
          <a:ln w="28575" cap="flat">
            <a:solidFill>
              <a:srgbClr val="008786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6D6654AA-C5E2-46D6-EBBC-8F7FFA09DE68}"/>
              </a:ext>
            </a:extLst>
          </p:cNvPr>
          <p:cNvSpPr txBox="1"/>
          <p:nvPr/>
        </p:nvSpPr>
        <p:spPr>
          <a:xfrm>
            <a:off x="2143430" y="4114644"/>
            <a:ext cx="4001209" cy="222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</a:rPr>
              <a:t>Background frame color as grey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A86F14F6-0773-14EF-7CE1-8D3070860692}"/>
              </a:ext>
            </a:extLst>
          </p:cNvPr>
          <p:cNvSpPr txBox="1"/>
          <p:nvPr/>
        </p:nvSpPr>
        <p:spPr>
          <a:xfrm>
            <a:off x="2143430" y="4602143"/>
            <a:ext cx="4616185" cy="222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</a:rPr>
              <a:t>Culling to remove back faces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8CEB72BE-A887-C8C5-E7CD-E13B6D95B71B}"/>
              </a:ext>
            </a:extLst>
          </p:cNvPr>
          <p:cNvSpPr txBox="1"/>
          <p:nvPr/>
        </p:nvSpPr>
        <p:spPr>
          <a:xfrm>
            <a:off x="2143431" y="5089642"/>
            <a:ext cx="3260442" cy="222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</a:rPr>
              <a:t>Enable depth testing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6B06FBDC-EF45-3E6F-88B6-01BE453996D9}"/>
              </a:ext>
            </a:extLst>
          </p:cNvPr>
          <p:cNvSpPr txBox="1"/>
          <p:nvPr/>
        </p:nvSpPr>
        <p:spPr>
          <a:xfrm>
            <a:off x="2143431" y="5610651"/>
            <a:ext cx="4616184" cy="222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</a:rPr>
              <a:t>Added grid lines to the floor</a:t>
            </a:r>
          </a:p>
        </p:txBody>
      </p:sp>
    </p:spTree>
    <p:extLst>
      <p:ext uri="{BB962C8B-B14F-4D97-AF65-F5344CB8AC3E}">
        <p14:creationId xmlns:p14="http://schemas.microsoft.com/office/powerpoint/2010/main" val="296248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0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10604</TotalTime>
  <Words>115</Words>
  <Application>Microsoft Office PowerPoint</Application>
  <PresentationFormat>Ecrã Panorâmico</PresentationFormat>
  <Paragraphs>24</Paragraphs>
  <Slides>5</Slides>
  <Notes>2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Canva Sans</vt:lpstr>
      <vt:lpstr>Tema do Office</vt:lpstr>
      <vt:lpstr> </vt:lpstr>
      <vt:lpstr>SMARTPHONEHEADSCANNER</vt:lpstr>
      <vt:lpstr>SMARTPHONEHEADSCANNER – Data Acquisition System</vt:lpstr>
      <vt:lpstr>SMARTPHONEHEADSCANNER – 3D Reconstruction System</vt:lpstr>
      <vt:lpstr>SMARTPHONEHEADSCANNER – Results Visualization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Vilaça</dc:creator>
  <cp:lastModifiedBy>Helena Araújo Correia</cp:lastModifiedBy>
  <cp:revision>375</cp:revision>
  <dcterms:created xsi:type="dcterms:W3CDTF">2018-11-20T11:18:22Z</dcterms:created>
  <dcterms:modified xsi:type="dcterms:W3CDTF">2023-06-09T10:57:34Z</dcterms:modified>
</cp:coreProperties>
</file>